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9" r:id="rId2"/>
    <p:sldId id="331" r:id="rId3"/>
    <p:sldId id="327" r:id="rId4"/>
    <p:sldId id="341" r:id="rId5"/>
    <p:sldId id="335" r:id="rId6"/>
    <p:sldId id="338" r:id="rId7"/>
    <p:sldId id="339" r:id="rId8"/>
    <p:sldId id="347" r:id="rId9"/>
    <p:sldId id="348" r:id="rId10"/>
    <p:sldId id="346" r:id="rId11"/>
    <p:sldId id="345" r:id="rId12"/>
    <p:sldId id="349" r:id="rId13"/>
    <p:sldId id="326" r:id="rId14"/>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esh Ashok" initials="GA" lastIdx="1" clrIdx="0">
    <p:extLst>
      <p:ext uri="{19B8F6BF-5375-455C-9EA6-DF929625EA0E}">
        <p15:presenceInfo xmlns:p15="http://schemas.microsoft.com/office/powerpoint/2012/main" userId="S-1-5-21-982128319-202332819-689510791-13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3ABC"/>
    <a:srgbClr val="28DBE4"/>
    <a:srgbClr val="00449E"/>
    <a:srgbClr val="95A0A9"/>
    <a:srgbClr val="C8D1E3"/>
    <a:srgbClr val="8DA4C5"/>
    <a:srgbClr val="6C89B4"/>
    <a:srgbClr val="1E8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434" autoAdjust="0"/>
  </p:normalViewPr>
  <p:slideViewPr>
    <p:cSldViewPr>
      <p:cViewPr varScale="1">
        <p:scale>
          <a:sx n="56" d="100"/>
          <a:sy n="56" d="100"/>
        </p:scale>
        <p:origin x="394" y="38"/>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95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Feuille_de_calcul_Microsoft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pivotSource>
    <c:name>[STATS - MASTER data_V5.xlsx]x - data!PivotTable2</c:name>
    <c:fmtId val="-1"/>
  </c:pivotSource>
  <c:chart>
    <c:autoTitleDeleted val="1"/>
    <c:pivotFmts>
      <c:pivotFmt>
        <c:idx val="0"/>
        <c:spPr>
          <a:solidFill>
            <a:srgbClr val="00449E"/>
          </a:solidFill>
        </c:spPr>
        <c:marker>
          <c:symbol val="none"/>
        </c:marker>
        <c:dLbl>
          <c:idx val="0"/>
          <c:spPr/>
          <c:txPr>
            <a:bodyPr/>
            <a:lstStyle/>
            <a:p>
              <a:pPr>
                <a:defRPr lang="en-US" sz="1200" b="1">
                  <a:latin typeface="Verdana"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00449E"/>
          </a:solidFill>
        </c:spPr>
        <c:marker>
          <c:symbol val="none"/>
        </c:marker>
        <c:dLbl>
          <c:idx val="0"/>
          <c:spPr/>
          <c:txPr>
            <a:bodyPr/>
            <a:lstStyle/>
            <a:p>
              <a:pPr>
                <a:defRPr lang="en-US" sz="1200" b="1">
                  <a:latin typeface="Verdana"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00449E"/>
          </a:solidFill>
        </c:spPr>
        <c:marker>
          <c:symbol val="none"/>
        </c:marker>
        <c:dLbl>
          <c:idx val="0"/>
          <c:spPr/>
          <c:txPr>
            <a:bodyPr/>
            <a:lstStyle/>
            <a:p>
              <a:pPr>
                <a:defRPr lang="en-US" sz="1200" b="1">
                  <a:latin typeface="Verdana"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00449E"/>
          </a:solidFill>
        </c:spPr>
        <c:marker>
          <c:symbol val="none"/>
        </c:marker>
        <c:dLbl>
          <c:idx val="0"/>
          <c:spPr/>
          <c:txPr>
            <a:bodyPr/>
            <a:lstStyle/>
            <a:p>
              <a:pPr>
                <a:defRPr lang="en-US" sz="1200" b="1">
                  <a:latin typeface="Verdana"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00449E"/>
          </a:solidFill>
        </c:spPr>
        <c:marker>
          <c:symbol val="none"/>
        </c:marker>
        <c:dLbl>
          <c:idx val="0"/>
          <c:spPr/>
          <c:txPr>
            <a:bodyPr/>
            <a:lstStyle/>
            <a:p>
              <a:pPr>
                <a:defRPr lang="en-US" sz="600" b="1">
                  <a:latin typeface="Verdana"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00449E"/>
          </a:solidFill>
        </c:spPr>
        <c:marker>
          <c:symbol val="none"/>
        </c:marker>
        <c:dLbl>
          <c:idx val="0"/>
          <c:spPr/>
          <c:txPr>
            <a:bodyPr/>
            <a:lstStyle/>
            <a:p>
              <a:pPr>
                <a:defRPr lang="en-US" sz="600" b="1">
                  <a:latin typeface="Verdana"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00449E"/>
          </a:solidFill>
        </c:spPr>
        <c:marker>
          <c:symbol val="none"/>
        </c:marker>
        <c:dLbl>
          <c:idx val="0"/>
          <c:spPr/>
          <c:txPr>
            <a:bodyPr/>
            <a:lstStyle/>
            <a:p>
              <a:pPr>
                <a:defRPr lang="en-US" sz="600" b="1">
                  <a:latin typeface="Verdana"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9456697611087864E-2"/>
          <c:y val="0.15659807010352078"/>
          <c:w val="0.82012707707263532"/>
          <c:h val="0.61034027917433764"/>
        </c:manualLayout>
      </c:layout>
      <c:barChart>
        <c:barDir val="col"/>
        <c:grouping val="clustered"/>
        <c:varyColors val="0"/>
        <c:ser>
          <c:idx val="0"/>
          <c:order val="0"/>
          <c:tx>
            <c:strRef>
              <c:f>'x - data'!$K$5</c:f>
              <c:strCache>
                <c:ptCount val="1"/>
                <c:pt idx="0">
                  <c:v>Total</c:v>
                </c:pt>
              </c:strCache>
            </c:strRef>
          </c:tx>
          <c:spPr>
            <a:solidFill>
              <a:srgbClr val="00449E"/>
            </a:solidFill>
          </c:spPr>
          <c:invertIfNegative val="0"/>
          <c:dPt>
            <c:idx val="2"/>
            <c:invertIfNegative val="0"/>
            <c:bubble3D val="0"/>
            <c:spPr>
              <a:solidFill>
                <a:srgbClr val="00449E"/>
              </a:solidFill>
              <a:ln>
                <a:solidFill>
                  <a:srgbClr val="00449E"/>
                </a:solidFill>
              </a:ln>
            </c:spPr>
          </c:dPt>
          <c:dPt>
            <c:idx val="3"/>
            <c:invertIfNegative val="0"/>
            <c:bubble3D val="0"/>
          </c:dPt>
          <c:dPt>
            <c:idx val="4"/>
            <c:invertIfNegative val="0"/>
            <c:bubble3D val="0"/>
          </c:dPt>
          <c:dPt>
            <c:idx val="8"/>
            <c:invertIfNegative val="0"/>
            <c:bubble3D val="0"/>
            <c:spPr>
              <a:solidFill>
                <a:srgbClr val="00449E"/>
              </a:solidFill>
              <a:ln>
                <a:solidFill>
                  <a:srgbClr val="00449E"/>
                </a:solidFill>
              </a:ln>
            </c:spPr>
          </c:dPt>
          <c:dPt>
            <c:idx val="17"/>
            <c:invertIfNegative val="0"/>
            <c:bubble3D val="0"/>
          </c:dPt>
          <c:dLbls>
            <c:spPr>
              <a:noFill/>
              <a:ln>
                <a:noFill/>
              </a:ln>
              <a:effectLst/>
            </c:spPr>
            <c:txPr>
              <a:bodyPr/>
              <a:lstStyle/>
              <a:p>
                <a:pPr>
                  <a:defRPr lang="en-US" sz="600" b="1">
                    <a:latin typeface="Verdana"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'x - data'!$J$6:$J$24</c:f>
              <c:strCache>
                <c:ptCount val="18"/>
                <c:pt idx="0">
                  <c:v>Transport</c:v>
                </c:pt>
                <c:pt idx="1">
                  <c:v>Mechanical engineering</c:v>
                </c:pt>
                <c:pt idx="2">
                  <c:v>Building and civil engineering</c:v>
                </c:pt>
                <c:pt idx="3">
                  <c:v>ICT</c:v>
                </c:pt>
                <c:pt idx="4">
                  <c:v>Materials</c:v>
                </c:pt>
                <c:pt idx="5">
                  <c:v>Utilities and energy</c:v>
                </c:pt>
                <c:pt idx="6">
                  <c:v>Household goods, sports and leisure</c:v>
                </c:pt>
                <c:pt idx="7">
                  <c:v>Electronics</c:v>
                </c:pt>
                <c:pt idx="8">
                  <c:v>General Standards (Quality, Measurement,...)</c:v>
                </c:pt>
                <c:pt idx="9">
                  <c:v>Electrical engineering</c:v>
                </c:pt>
                <c:pt idx="10">
                  <c:v>Chemistry</c:v>
                </c:pt>
                <c:pt idx="11">
                  <c:v>Health and safety</c:v>
                </c:pt>
                <c:pt idx="12">
                  <c:v>Healthcare</c:v>
                </c:pt>
                <c:pt idx="13">
                  <c:v>Environment</c:v>
                </c:pt>
                <c:pt idx="14">
                  <c:v>Food</c:v>
                </c:pt>
                <c:pt idx="15">
                  <c:v>HVAC</c:v>
                </c:pt>
                <c:pt idx="16">
                  <c:v>Packaging</c:v>
                </c:pt>
                <c:pt idx="17">
                  <c:v>Services</c:v>
                </c:pt>
              </c:strCache>
            </c:strRef>
          </c:cat>
          <c:val>
            <c:numRef>
              <c:f>'x - data'!$K$6:$K$24</c:f>
              <c:numCache>
                <c:formatCode>General</c:formatCode>
                <c:ptCount val="18"/>
                <c:pt idx="0">
                  <c:v>3138</c:v>
                </c:pt>
                <c:pt idx="1">
                  <c:v>2417</c:v>
                </c:pt>
                <c:pt idx="2">
                  <c:v>2353</c:v>
                </c:pt>
                <c:pt idx="3">
                  <c:v>2239</c:v>
                </c:pt>
                <c:pt idx="4">
                  <c:v>1875</c:v>
                </c:pt>
                <c:pt idx="5">
                  <c:v>1296</c:v>
                </c:pt>
                <c:pt idx="6">
                  <c:v>1283</c:v>
                </c:pt>
                <c:pt idx="7">
                  <c:v>1238</c:v>
                </c:pt>
                <c:pt idx="8">
                  <c:v>1226</c:v>
                </c:pt>
                <c:pt idx="9">
                  <c:v>1147</c:v>
                </c:pt>
                <c:pt idx="10">
                  <c:v>1100</c:v>
                </c:pt>
                <c:pt idx="11">
                  <c:v>1055</c:v>
                </c:pt>
                <c:pt idx="12">
                  <c:v>848</c:v>
                </c:pt>
                <c:pt idx="13">
                  <c:v>498</c:v>
                </c:pt>
                <c:pt idx="14">
                  <c:v>475</c:v>
                </c:pt>
                <c:pt idx="15">
                  <c:v>354</c:v>
                </c:pt>
                <c:pt idx="16">
                  <c:v>287</c:v>
                </c:pt>
                <c:pt idx="17">
                  <c:v>108</c:v>
                </c:pt>
              </c:numCache>
            </c:numRef>
          </c:val>
        </c:ser>
        <c:dLbls>
          <c:showLegendKey val="0"/>
          <c:showVal val="1"/>
          <c:showCatName val="0"/>
          <c:showSerName val="0"/>
          <c:showPercent val="0"/>
          <c:showBubbleSize val="0"/>
        </c:dLbls>
        <c:gapWidth val="49"/>
        <c:axId val="370251552"/>
        <c:axId val="370255864"/>
      </c:barChart>
      <c:catAx>
        <c:axId val="370251552"/>
        <c:scaling>
          <c:orientation val="minMax"/>
        </c:scaling>
        <c:delete val="0"/>
        <c:axPos val="b"/>
        <c:numFmt formatCode="General" sourceLinked="0"/>
        <c:majorTickMark val="out"/>
        <c:minorTickMark val="none"/>
        <c:tickLblPos val="nextTo"/>
        <c:txPr>
          <a:bodyPr rot="2700000"/>
          <a:lstStyle/>
          <a:p>
            <a:pPr>
              <a:defRPr lang="en-US" sz="600">
                <a:latin typeface="Verdana" pitchFamily="34" charset="0"/>
              </a:defRPr>
            </a:pPr>
            <a:endParaRPr lang="fr-FR"/>
          </a:p>
        </c:txPr>
        <c:crossAx val="370255864"/>
        <c:crosses val="autoZero"/>
        <c:auto val="1"/>
        <c:lblAlgn val="ctr"/>
        <c:lblOffset val="100"/>
        <c:noMultiLvlLbl val="0"/>
      </c:catAx>
      <c:valAx>
        <c:axId val="370255864"/>
        <c:scaling>
          <c:orientation val="minMax"/>
        </c:scaling>
        <c:delete val="0"/>
        <c:axPos val="l"/>
        <c:majorGridlines>
          <c:spPr>
            <a:ln w="12700">
              <a:solidFill>
                <a:schemeClr val="bg1">
                  <a:lumMod val="85000"/>
                </a:schemeClr>
              </a:solidFill>
              <a:prstDash val="sysDot"/>
            </a:ln>
          </c:spPr>
        </c:majorGridlines>
        <c:numFmt formatCode="General" sourceLinked="1"/>
        <c:majorTickMark val="out"/>
        <c:minorTickMark val="none"/>
        <c:tickLblPos val="nextTo"/>
        <c:txPr>
          <a:bodyPr/>
          <a:lstStyle/>
          <a:p>
            <a:pPr>
              <a:defRPr lang="en-US" sz="600">
                <a:latin typeface="Verdana" pitchFamily="34" charset="0"/>
              </a:defRPr>
            </a:pPr>
            <a:endParaRPr lang="fr-FR"/>
          </a:p>
        </c:txPr>
        <c:crossAx val="370251552"/>
        <c:crosses val="autoZero"/>
        <c:crossBetween val="between"/>
      </c:valAx>
    </c:plotArea>
    <c:plotVisOnly val="1"/>
    <c:dispBlanksAs val="gap"/>
    <c:showDLblsOverMax val="0"/>
  </c:chart>
  <c:spPr>
    <a:noFill/>
    <a:ln>
      <a:noFill/>
    </a:ln>
  </c:sp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46334B-E891-4AEE-9D2C-1CF10711EC9D}" type="doc">
      <dgm:prSet loTypeId="urn:microsoft.com/office/officeart/2005/8/layout/hChevron3" loCatId="process" qsTypeId="urn:microsoft.com/office/officeart/2005/8/quickstyle/3d5" qsCatId="3D" csTypeId="urn:microsoft.com/office/officeart/2005/8/colors/colorful1#1" csCatId="colorful" phldr="1"/>
      <dgm:spPr/>
    </dgm:pt>
    <dgm:pt modelId="{9441B04C-E62C-485E-BB0B-EDA4D2556244}">
      <dgm:prSet phldrT="[Text]" custT="1"/>
      <dgm:spPr/>
      <dgm:t>
        <a:bodyPr/>
        <a:lstStyle/>
        <a:p>
          <a:r>
            <a:rPr lang="en-GB" sz="1350" dirty="0" smtClean="0">
              <a:solidFill>
                <a:schemeClr val="bg1"/>
              </a:solidFill>
            </a:rPr>
            <a:t>1960/1980 Industrialization </a:t>
          </a:r>
        </a:p>
        <a:p>
          <a:r>
            <a:rPr lang="en-GB" sz="1350" dirty="0" smtClean="0">
              <a:solidFill>
                <a:schemeClr val="bg1"/>
              </a:solidFill>
            </a:rPr>
            <a:t>Product standards</a:t>
          </a:r>
        </a:p>
        <a:p>
          <a:r>
            <a:rPr lang="en-GB" sz="1350" dirty="0" smtClean="0">
              <a:solidFill>
                <a:schemeClr val="bg1"/>
              </a:solidFill>
            </a:rPr>
            <a:t>Test Methods </a:t>
          </a:r>
        </a:p>
        <a:p>
          <a:endParaRPr lang="en-GB" sz="1350" dirty="0">
            <a:solidFill>
              <a:schemeClr val="bg1"/>
            </a:solidFill>
          </a:endParaRPr>
        </a:p>
      </dgm:t>
    </dgm:pt>
    <dgm:pt modelId="{B9E0D933-18A8-4E47-82EB-22C60E11759A}" type="parTrans" cxnId="{8892851D-9020-4328-BB94-5CF9C5C1EE49}">
      <dgm:prSet/>
      <dgm:spPr/>
      <dgm:t>
        <a:bodyPr/>
        <a:lstStyle/>
        <a:p>
          <a:endParaRPr lang="en-GB" sz="1350"/>
        </a:p>
      </dgm:t>
    </dgm:pt>
    <dgm:pt modelId="{4332927C-571A-45EF-B690-C72D62FAA080}" type="sibTrans" cxnId="{8892851D-9020-4328-BB94-5CF9C5C1EE49}">
      <dgm:prSet/>
      <dgm:spPr/>
      <dgm:t>
        <a:bodyPr/>
        <a:lstStyle/>
        <a:p>
          <a:endParaRPr lang="en-GB" sz="1350"/>
        </a:p>
      </dgm:t>
    </dgm:pt>
    <dgm:pt modelId="{A0E17415-68BF-43E7-921C-A9EA374E315B}">
      <dgm:prSet custT="1"/>
      <dgm:spPr/>
      <dgm:t>
        <a:bodyPr/>
        <a:lstStyle/>
        <a:p>
          <a:r>
            <a:rPr lang="en-GB" sz="1350" dirty="0" smtClean="0">
              <a:solidFill>
                <a:schemeClr val="bg1"/>
              </a:solidFill>
            </a:rPr>
            <a:t>1980/2000 Single market </a:t>
          </a:r>
        </a:p>
      </dgm:t>
    </dgm:pt>
    <dgm:pt modelId="{0A14968B-CD0A-44E8-BA8D-B5D230101F81}" type="parTrans" cxnId="{C08725F6-A68E-4BC1-B36A-2324A0BBE787}">
      <dgm:prSet/>
      <dgm:spPr/>
      <dgm:t>
        <a:bodyPr/>
        <a:lstStyle/>
        <a:p>
          <a:endParaRPr lang="en-GB" sz="1350"/>
        </a:p>
      </dgm:t>
    </dgm:pt>
    <dgm:pt modelId="{D4E7F04B-2E4C-45E8-BD41-FD96D530EFB2}" type="sibTrans" cxnId="{C08725F6-A68E-4BC1-B36A-2324A0BBE787}">
      <dgm:prSet/>
      <dgm:spPr/>
      <dgm:t>
        <a:bodyPr/>
        <a:lstStyle/>
        <a:p>
          <a:endParaRPr lang="en-GB" sz="1350"/>
        </a:p>
      </dgm:t>
    </dgm:pt>
    <dgm:pt modelId="{3BC43019-6FB9-421C-B84E-6CB86E150406}">
      <dgm:prSet custT="1"/>
      <dgm:spPr/>
      <dgm:t>
        <a:bodyPr/>
        <a:lstStyle/>
        <a:p>
          <a:r>
            <a:rPr lang="en-GB" sz="1350" dirty="0" smtClean="0">
              <a:solidFill>
                <a:schemeClr val="bg1"/>
              </a:solidFill>
            </a:rPr>
            <a:t>Machinery safety</a:t>
          </a:r>
          <a:endParaRPr lang="en-GB" sz="1350" dirty="0">
            <a:solidFill>
              <a:schemeClr val="bg1"/>
            </a:solidFill>
          </a:endParaRPr>
        </a:p>
      </dgm:t>
    </dgm:pt>
    <dgm:pt modelId="{D79D6E99-CD93-411F-9C51-E11B89A20943}" type="parTrans" cxnId="{FE6FC0D5-13B4-4B9F-AB97-05D817553393}">
      <dgm:prSet/>
      <dgm:spPr/>
      <dgm:t>
        <a:bodyPr/>
        <a:lstStyle/>
        <a:p>
          <a:endParaRPr lang="en-GB" sz="1350"/>
        </a:p>
      </dgm:t>
    </dgm:pt>
    <dgm:pt modelId="{AA34D955-D48B-4429-9E5E-A02870630ED9}" type="sibTrans" cxnId="{FE6FC0D5-13B4-4B9F-AB97-05D817553393}">
      <dgm:prSet/>
      <dgm:spPr/>
      <dgm:t>
        <a:bodyPr/>
        <a:lstStyle/>
        <a:p>
          <a:endParaRPr lang="en-GB" sz="1350"/>
        </a:p>
      </dgm:t>
    </dgm:pt>
    <dgm:pt modelId="{39DD3427-CB23-4653-93A1-B2F33C0B48B1}">
      <dgm:prSet custT="1"/>
      <dgm:spPr/>
      <dgm:t>
        <a:bodyPr/>
        <a:lstStyle/>
        <a:p>
          <a:r>
            <a:rPr lang="en-GB" sz="1350" dirty="0" smtClean="0">
              <a:solidFill>
                <a:schemeClr val="bg1"/>
              </a:solidFill>
            </a:rPr>
            <a:t>2010 – 2020 New (green) Technologies</a:t>
          </a:r>
        </a:p>
      </dgm:t>
    </dgm:pt>
    <dgm:pt modelId="{3F47D37F-5508-4725-ADE1-73B8AF6A54EA}" type="parTrans" cxnId="{0ADE3D8B-2EA8-4DD9-8EAE-51977561FFB7}">
      <dgm:prSet/>
      <dgm:spPr/>
      <dgm:t>
        <a:bodyPr/>
        <a:lstStyle/>
        <a:p>
          <a:endParaRPr lang="en-GB" sz="1350"/>
        </a:p>
      </dgm:t>
    </dgm:pt>
    <dgm:pt modelId="{ABAEF8EB-9653-4AB6-AB67-EED80729157E}" type="sibTrans" cxnId="{0ADE3D8B-2EA8-4DD9-8EAE-51977561FFB7}">
      <dgm:prSet/>
      <dgm:spPr/>
      <dgm:t>
        <a:bodyPr/>
        <a:lstStyle/>
        <a:p>
          <a:endParaRPr lang="en-GB" sz="1350"/>
        </a:p>
      </dgm:t>
    </dgm:pt>
    <dgm:pt modelId="{6F16F8CC-8EA7-48CA-AB52-0A745056A638}">
      <dgm:prSet custT="1"/>
      <dgm:spPr/>
      <dgm:t>
        <a:bodyPr/>
        <a:lstStyle/>
        <a:p>
          <a:r>
            <a:rPr lang="en-GB" sz="1350" dirty="0" smtClean="0">
              <a:solidFill>
                <a:schemeClr val="bg1"/>
              </a:solidFill>
            </a:rPr>
            <a:t>Eco-design</a:t>
          </a:r>
          <a:endParaRPr lang="en-GB" sz="1350" dirty="0">
            <a:solidFill>
              <a:schemeClr val="bg1"/>
            </a:solidFill>
          </a:endParaRPr>
        </a:p>
      </dgm:t>
    </dgm:pt>
    <dgm:pt modelId="{63D658D2-80EB-4551-9B89-C7867C654F58}" type="parTrans" cxnId="{C6ED2F61-75AC-4419-8A16-CC5A4B055B6D}">
      <dgm:prSet/>
      <dgm:spPr/>
      <dgm:t>
        <a:bodyPr/>
        <a:lstStyle/>
        <a:p>
          <a:endParaRPr lang="en-GB" sz="1350"/>
        </a:p>
      </dgm:t>
    </dgm:pt>
    <dgm:pt modelId="{FD409805-D4F2-4CCD-808E-D3A9FC0290B7}" type="sibTrans" cxnId="{C6ED2F61-75AC-4419-8A16-CC5A4B055B6D}">
      <dgm:prSet/>
      <dgm:spPr/>
      <dgm:t>
        <a:bodyPr/>
        <a:lstStyle/>
        <a:p>
          <a:endParaRPr lang="en-GB" sz="1350"/>
        </a:p>
      </dgm:t>
    </dgm:pt>
    <dgm:pt modelId="{80CB1B8F-03C7-4765-BC19-258972EA179A}">
      <dgm:prSet custT="1"/>
      <dgm:spPr/>
      <dgm:t>
        <a:bodyPr/>
        <a:lstStyle/>
        <a:p>
          <a:r>
            <a:rPr lang="en-GB" sz="1350" dirty="0" smtClean="0">
              <a:solidFill>
                <a:schemeClr val="bg1"/>
              </a:solidFill>
            </a:rPr>
            <a:t>Pressure equipment</a:t>
          </a:r>
          <a:endParaRPr lang="en-GB" sz="1350" dirty="0">
            <a:solidFill>
              <a:schemeClr val="bg1"/>
            </a:solidFill>
          </a:endParaRPr>
        </a:p>
      </dgm:t>
    </dgm:pt>
    <dgm:pt modelId="{4416C1C8-1B85-46EF-AE7C-B71D84768467}" type="parTrans" cxnId="{51037D9B-7F84-4D0C-8A39-D3B0BF1B36F4}">
      <dgm:prSet/>
      <dgm:spPr/>
      <dgm:t>
        <a:bodyPr/>
        <a:lstStyle/>
        <a:p>
          <a:endParaRPr lang="en-GB" sz="1350"/>
        </a:p>
      </dgm:t>
    </dgm:pt>
    <dgm:pt modelId="{B5A67D35-2AE6-4F51-A225-4E075AC22D8A}" type="sibTrans" cxnId="{51037D9B-7F84-4D0C-8A39-D3B0BF1B36F4}">
      <dgm:prSet/>
      <dgm:spPr/>
      <dgm:t>
        <a:bodyPr/>
        <a:lstStyle/>
        <a:p>
          <a:endParaRPr lang="en-GB" sz="1350"/>
        </a:p>
      </dgm:t>
    </dgm:pt>
    <dgm:pt modelId="{633D49F1-AAF4-4E75-B76A-048BCB03922C}">
      <dgm:prSet custT="1"/>
      <dgm:spPr/>
      <dgm:t>
        <a:bodyPr/>
        <a:lstStyle/>
        <a:p>
          <a:r>
            <a:rPr lang="en-GB" sz="1350" dirty="0" smtClean="0">
              <a:solidFill>
                <a:schemeClr val="bg1"/>
              </a:solidFill>
            </a:rPr>
            <a:t>Lifts</a:t>
          </a:r>
          <a:endParaRPr lang="en-GB" sz="1350" dirty="0">
            <a:solidFill>
              <a:schemeClr val="bg1"/>
            </a:solidFill>
          </a:endParaRPr>
        </a:p>
      </dgm:t>
    </dgm:pt>
    <dgm:pt modelId="{9DD31F14-E207-429F-AE4C-2844F0EE19E0}" type="parTrans" cxnId="{EF222464-4562-4F0B-97C5-ACC4E0DF1C44}">
      <dgm:prSet/>
      <dgm:spPr/>
      <dgm:t>
        <a:bodyPr/>
        <a:lstStyle/>
        <a:p>
          <a:endParaRPr lang="en-GB" sz="1350"/>
        </a:p>
      </dgm:t>
    </dgm:pt>
    <dgm:pt modelId="{A53B5163-3819-4A7D-89FE-210A3D3AC8AB}" type="sibTrans" cxnId="{EF222464-4562-4F0B-97C5-ACC4E0DF1C44}">
      <dgm:prSet/>
      <dgm:spPr/>
      <dgm:t>
        <a:bodyPr/>
        <a:lstStyle/>
        <a:p>
          <a:endParaRPr lang="en-GB" sz="1350"/>
        </a:p>
      </dgm:t>
    </dgm:pt>
    <dgm:pt modelId="{A6AD6982-6E72-4261-8AD2-9C81D951FA07}">
      <dgm:prSet custT="1"/>
      <dgm:spPr/>
      <dgm:t>
        <a:bodyPr/>
        <a:lstStyle/>
        <a:p>
          <a:r>
            <a:rPr lang="en-GB" sz="1350" dirty="0" smtClean="0">
              <a:solidFill>
                <a:schemeClr val="bg1"/>
              </a:solidFill>
            </a:rPr>
            <a:t>2000/2010 Processes &amp;  consumers</a:t>
          </a:r>
        </a:p>
      </dgm:t>
    </dgm:pt>
    <dgm:pt modelId="{B70401BD-05FB-4A90-BD30-E16C2A110D7C}" type="parTrans" cxnId="{1BB88B8E-C786-48DB-9896-D33BD5C72368}">
      <dgm:prSet/>
      <dgm:spPr/>
      <dgm:t>
        <a:bodyPr/>
        <a:lstStyle/>
        <a:p>
          <a:endParaRPr lang="en-GB" sz="1350"/>
        </a:p>
      </dgm:t>
    </dgm:pt>
    <dgm:pt modelId="{D4888F0A-BFD3-43B7-87A5-6E33B2DE7987}" type="sibTrans" cxnId="{1BB88B8E-C786-48DB-9896-D33BD5C72368}">
      <dgm:prSet/>
      <dgm:spPr/>
      <dgm:t>
        <a:bodyPr/>
        <a:lstStyle/>
        <a:p>
          <a:endParaRPr lang="en-GB" sz="1350"/>
        </a:p>
      </dgm:t>
    </dgm:pt>
    <dgm:pt modelId="{4B2AD95F-98F3-4C48-B94F-8A70E0D2CEC8}">
      <dgm:prSet custT="1"/>
      <dgm:spPr/>
      <dgm:t>
        <a:bodyPr/>
        <a:lstStyle/>
        <a:p>
          <a:r>
            <a:rPr lang="en-GB" sz="1350" dirty="0" smtClean="0">
              <a:solidFill>
                <a:schemeClr val="bg1"/>
              </a:solidFill>
            </a:rPr>
            <a:t>ICT convergence</a:t>
          </a:r>
          <a:endParaRPr lang="en-GB" sz="1350" dirty="0">
            <a:solidFill>
              <a:schemeClr val="bg1"/>
            </a:solidFill>
          </a:endParaRPr>
        </a:p>
      </dgm:t>
    </dgm:pt>
    <dgm:pt modelId="{4A0D5CDD-6A51-4B67-9F1A-CA73952CE7C6}" type="parTrans" cxnId="{CE87364D-C1E0-41EF-8502-253E84F1D40B}">
      <dgm:prSet/>
      <dgm:spPr/>
      <dgm:t>
        <a:bodyPr/>
        <a:lstStyle/>
        <a:p>
          <a:endParaRPr lang="en-GB" sz="1350"/>
        </a:p>
      </dgm:t>
    </dgm:pt>
    <dgm:pt modelId="{47275407-6553-49B1-B744-A2F8F23858AC}" type="sibTrans" cxnId="{CE87364D-C1E0-41EF-8502-253E84F1D40B}">
      <dgm:prSet/>
      <dgm:spPr/>
      <dgm:t>
        <a:bodyPr/>
        <a:lstStyle/>
        <a:p>
          <a:endParaRPr lang="en-GB" sz="1350"/>
        </a:p>
      </dgm:t>
    </dgm:pt>
    <dgm:pt modelId="{66A4BE8A-5518-4A0E-A20F-2EAFB1B48951}">
      <dgm:prSet custT="1"/>
      <dgm:spPr/>
      <dgm:t>
        <a:bodyPr/>
        <a:lstStyle/>
        <a:p>
          <a:pPr algn="l"/>
          <a:r>
            <a:rPr lang="en-GB" sz="1350" dirty="0" smtClean="0">
              <a:solidFill>
                <a:schemeClr val="bg1"/>
              </a:solidFill>
            </a:rPr>
            <a:t>&gt;2020</a:t>
          </a:r>
        </a:p>
        <a:p>
          <a:pPr algn="l"/>
          <a:r>
            <a:rPr lang="en-GB" sz="1350" dirty="0" smtClean="0">
              <a:solidFill>
                <a:schemeClr val="bg1"/>
              </a:solidFill>
            </a:rPr>
            <a:t>Services?</a:t>
          </a:r>
        </a:p>
        <a:p>
          <a:pPr algn="l"/>
          <a:r>
            <a:rPr lang="en-GB" sz="1350" dirty="0" smtClean="0">
              <a:solidFill>
                <a:schemeClr val="bg1"/>
              </a:solidFill>
            </a:rPr>
            <a:t>System of systems?</a:t>
          </a:r>
        </a:p>
        <a:p>
          <a:pPr algn="l"/>
          <a:r>
            <a:rPr lang="en-GB" sz="1350" dirty="0" smtClean="0">
              <a:solidFill>
                <a:schemeClr val="bg1"/>
              </a:solidFill>
            </a:rPr>
            <a:t>Everything connected?</a:t>
          </a:r>
        </a:p>
        <a:p>
          <a:pPr algn="l"/>
          <a:r>
            <a:rPr lang="en-GB" sz="1350" dirty="0" smtClean="0">
              <a:solidFill>
                <a:schemeClr val="bg1"/>
              </a:solidFill>
            </a:rPr>
            <a:t>Digital economy?</a:t>
          </a:r>
        </a:p>
      </dgm:t>
    </dgm:pt>
    <dgm:pt modelId="{C238E392-70FE-4A03-A82F-ABAF5AF5A2CD}" type="parTrans" cxnId="{B6D06352-E6FB-43DB-8B65-B9BD6F417366}">
      <dgm:prSet/>
      <dgm:spPr/>
      <dgm:t>
        <a:bodyPr/>
        <a:lstStyle/>
        <a:p>
          <a:endParaRPr lang="en-GB" sz="1350"/>
        </a:p>
      </dgm:t>
    </dgm:pt>
    <dgm:pt modelId="{008F6314-55C0-4AFE-A550-A761E17DC59A}" type="sibTrans" cxnId="{B6D06352-E6FB-43DB-8B65-B9BD6F417366}">
      <dgm:prSet/>
      <dgm:spPr/>
      <dgm:t>
        <a:bodyPr/>
        <a:lstStyle/>
        <a:p>
          <a:endParaRPr lang="en-GB" sz="1350"/>
        </a:p>
      </dgm:t>
    </dgm:pt>
    <dgm:pt modelId="{37454A78-DD9E-4F5E-A31E-71061D8E6C89}">
      <dgm:prSet custT="1"/>
      <dgm:spPr/>
      <dgm:t>
        <a:bodyPr/>
        <a:lstStyle/>
        <a:p>
          <a:r>
            <a:rPr lang="en-GB" sz="1350" dirty="0" smtClean="0">
              <a:solidFill>
                <a:schemeClr val="bg1"/>
              </a:solidFill>
            </a:rPr>
            <a:t>Smart Cities</a:t>
          </a:r>
          <a:endParaRPr lang="en-GB" sz="1350" dirty="0">
            <a:solidFill>
              <a:schemeClr val="bg1"/>
            </a:solidFill>
          </a:endParaRPr>
        </a:p>
      </dgm:t>
    </dgm:pt>
    <dgm:pt modelId="{FFC5322C-D172-40A9-85E2-26F0108EA4AD}" type="parTrans" cxnId="{2D936E30-AA13-47BB-9418-DDFE9C5D27D9}">
      <dgm:prSet/>
      <dgm:spPr/>
      <dgm:t>
        <a:bodyPr/>
        <a:lstStyle/>
        <a:p>
          <a:endParaRPr lang="en-GB" sz="1350"/>
        </a:p>
      </dgm:t>
    </dgm:pt>
    <dgm:pt modelId="{77C77514-D6D7-4CCE-837D-4B159C822633}" type="sibTrans" cxnId="{2D936E30-AA13-47BB-9418-DDFE9C5D27D9}">
      <dgm:prSet/>
      <dgm:spPr/>
      <dgm:t>
        <a:bodyPr/>
        <a:lstStyle/>
        <a:p>
          <a:endParaRPr lang="en-GB" sz="1350"/>
        </a:p>
      </dgm:t>
    </dgm:pt>
    <dgm:pt modelId="{3AA3251D-B61A-4C94-A572-3520D94D1203}">
      <dgm:prSet custT="1"/>
      <dgm:spPr/>
      <dgm:t>
        <a:bodyPr/>
        <a:lstStyle/>
        <a:p>
          <a:r>
            <a:rPr lang="en-GB" sz="1350" dirty="0" smtClean="0">
              <a:solidFill>
                <a:schemeClr val="bg1"/>
              </a:solidFill>
            </a:rPr>
            <a:t>Construction </a:t>
          </a:r>
          <a:endParaRPr lang="en-GB" sz="1350" dirty="0">
            <a:solidFill>
              <a:schemeClr val="bg1"/>
            </a:solidFill>
          </a:endParaRPr>
        </a:p>
      </dgm:t>
    </dgm:pt>
    <dgm:pt modelId="{531EF693-A054-460F-A1D2-FF6D8FA6E66A}" type="parTrans" cxnId="{468DC842-6FA1-40F6-A0C3-867BFA6EC961}">
      <dgm:prSet/>
      <dgm:spPr/>
      <dgm:t>
        <a:bodyPr/>
        <a:lstStyle/>
        <a:p>
          <a:endParaRPr lang="en-GB" sz="1350"/>
        </a:p>
      </dgm:t>
    </dgm:pt>
    <dgm:pt modelId="{9F91E068-4915-4619-8A0C-E5F62CA1CC2D}" type="sibTrans" cxnId="{468DC842-6FA1-40F6-A0C3-867BFA6EC961}">
      <dgm:prSet/>
      <dgm:spPr/>
      <dgm:t>
        <a:bodyPr/>
        <a:lstStyle/>
        <a:p>
          <a:endParaRPr lang="en-GB" sz="1350"/>
        </a:p>
      </dgm:t>
    </dgm:pt>
    <dgm:pt modelId="{74C8A202-7DCC-47AC-9825-ED75EAF33393}">
      <dgm:prSet custT="1"/>
      <dgm:spPr/>
      <dgm:t>
        <a:bodyPr/>
        <a:lstStyle/>
        <a:p>
          <a:r>
            <a:rPr lang="en-GB" sz="1350" dirty="0" smtClean="0">
              <a:solidFill>
                <a:schemeClr val="bg1"/>
              </a:solidFill>
            </a:rPr>
            <a:t>Renewable energy</a:t>
          </a:r>
          <a:endParaRPr lang="en-GB" sz="1350" dirty="0">
            <a:solidFill>
              <a:schemeClr val="bg1"/>
            </a:solidFill>
          </a:endParaRPr>
        </a:p>
      </dgm:t>
    </dgm:pt>
    <dgm:pt modelId="{E95A7A74-FA10-4968-AE96-BE8BA4DB4B56}" type="parTrans" cxnId="{67040C19-6203-430C-9F8A-4F9D0DA126E8}">
      <dgm:prSet/>
      <dgm:spPr/>
      <dgm:t>
        <a:bodyPr/>
        <a:lstStyle/>
        <a:p>
          <a:endParaRPr lang="en-GB" sz="1350"/>
        </a:p>
      </dgm:t>
    </dgm:pt>
    <dgm:pt modelId="{5721FC63-6A9E-4722-99D8-513E243FF589}" type="sibTrans" cxnId="{67040C19-6203-430C-9F8A-4F9D0DA126E8}">
      <dgm:prSet/>
      <dgm:spPr/>
      <dgm:t>
        <a:bodyPr/>
        <a:lstStyle/>
        <a:p>
          <a:endParaRPr lang="en-GB" sz="1350"/>
        </a:p>
      </dgm:t>
    </dgm:pt>
    <dgm:pt modelId="{54883FF3-D12F-4560-9145-0D4CDE35C2D4}">
      <dgm:prSet custT="1"/>
      <dgm:spPr/>
      <dgm:t>
        <a:bodyPr/>
        <a:lstStyle/>
        <a:p>
          <a:r>
            <a:rPr lang="en-GB" sz="1350" dirty="0" smtClean="0">
              <a:solidFill>
                <a:schemeClr val="bg1"/>
              </a:solidFill>
            </a:rPr>
            <a:t>Smart grids</a:t>
          </a:r>
          <a:endParaRPr lang="en-GB" sz="1350" dirty="0">
            <a:solidFill>
              <a:schemeClr val="bg1"/>
            </a:solidFill>
          </a:endParaRPr>
        </a:p>
      </dgm:t>
    </dgm:pt>
    <dgm:pt modelId="{1EB67AAE-C32E-4EC8-825D-1244DA6417FC}" type="parTrans" cxnId="{DD23C324-7D33-4D2A-BDC3-4D3ECCCF5C67}">
      <dgm:prSet/>
      <dgm:spPr/>
      <dgm:t>
        <a:bodyPr/>
        <a:lstStyle/>
        <a:p>
          <a:endParaRPr lang="en-GB" sz="1350"/>
        </a:p>
      </dgm:t>
    </dgm:pt>
    <dgm:pt modelId="{8E5594B9-D618-4089-AEF7-E9F99F9D2592}" type="sibTrans" cxnId="{DD23C324-7D33-4D2A-BDC3-4D3ECCCF5C67}">
      <dgm:prSet/>
      <dgm:spPr/>
      <dgm:t>
        <a:bodyPr/>
        <a:lstStyle/>
        <a:p>
          <a:endParaRPr lang="en-GB" sz="1350"/>
        </a:p>
      </dgm:t>
    </dgm:pt>
    <dgm:pt modelId="{A3B0BFF8-0E5D-41DB-BB68-F2C10C562CF6}">
      <dgm:prSet custT="1"/>
      <dgm:spPr/>
      <dgm:t>
        <a:bodyPr/>
        <a:lstStyle/>
        <a:p>
          <a:r>
            <a:rPr lang="en-GB" sz="1350" dirty="0" smtClean="0">
              <a:solidFill>
                <a:schemeClr val="bg1"/>
              </a:solidFill>
            </a:rPr>
            <a:t>Management Systems</a:t>
          </a:r>
          <a:endParaRPr lang="en-GB" sz="1350" dirty="0">
            <a:solidFill>
              <a:schemeClr val="bg1"/>
            </a:solidFill>
          </a:endParaRPr>
        </a:p>
      </dgm:t>
    </dgm:pt>
    <dgm:pt modelId="{71472D01-7E3F-4956-AB57-790BF0CB3378}" type="parTrans" cxnId="{38699FA5-BFDD-400C-980D-8584DBA47CEB}">
      <dgm:prSet/>
      <dgm:spPr/>
      <dgm:t>
        <a:bodyPr/>
        <a:lstStyle/>
        <a:p>
          <a:endParaRPr lang="en-GB" sz="1350"/>
        </a:p>
      </dgm:t>
    </dgm:pt>
    <dgm:pt modelId="{1BE8D214-3A48-445D-A27E-92B113737D84}" type="sibTrans" cxnId="{38699FA5-BFDD-400C-980D-8584DBA47CEB}">
      <dgm:prSet/>
      <dgm:spPr/>
      <dgm:t>
        <a:bodyPr/>
        <a:lstStyle/>
        <a:p>
          <a:endParaRPr lang="en-GB" sz="1350"/>
        </a:p>
      </dgm:t>
    </dgm:pt>
    <dgm:pt modelId="{933F6711-B1EA-40FB-86C5-0CE6C29C5F12}">
      <dgm:prSet custT="1"/>
      <dgm:spPr/>
      <dgm:t>
        <a:bodyPr/>
        <a:lstStyle/>
        <a:p>
          <a:r>
            <a:rPr lang="en-GB" sz="1350" dirty="0" smtClean="0">
              <a:solidFill>
                <a:schemeClr val="bg1"/>
              </a:solidFill>
            </a:rPr>
            <a:t>Environment</a:t>
          </a:r>
          <a:endParaRPr lang="en-GB" sz="1350" dirty="0">
            <a:solidFill>
              <a:schemeClr val="bg1"/>
            </a:solidFill>
          </a:endParaRPr>
        </a:p>
      </dgm:t>
    </dgm:pt>
    <dgm:pt modelId="{8F06DDE2-8B29-4BBB-B6C7-3D47E3F18F72}" type="parTrans" cxnId="{B16A04F0-EC23-4C19-9806-92315B5B903A}">
      <dgm:prSet/>
      <dgm:spPr/>
      <dgm:t>
        <a:bodyPr/>
        <a:lstStyle/>
        <a:p>
          <a:endParaRPr lang="en-GB" sz="1350"/>
        </a:p>
      </dgm:t>
    </dgm:pt>
    <dgm:pt modelId="{5A442843-B139-478A-AF3E-6E5C70EF83EC}" type="sibTrans" cxnId="{B16A04F0-EC23-4C19-9806-92315B5B903A}">
      <dgm:prSet/>
      <dgm:spPr/>
      <dgm:t>
        <a:bodyPr/>
        <a:lstStyle/>
        <a:p>
          <a:endParaRPr lang="en-GB" sz="1350"/>
        </a:p>
      </dgm:t>
    </dgm:pt>
    <dgm:pt modelId="{CE1639C6-61B9-4574-970F-A6CC9CC08ECD}">
      <dgm:prSet custT="1"/>
      <dgm:spPr/>
      <dgm:t>
        <a:bodyPr/>
        <a:lstStyle/>
        <a:p>
          <a:r>
            <a:rPr lang="en-GB" sz="1350" dirty="0" smtClean="0">
              <a:solidFill>
                <a:schemeClr val="bg1"/>
              </a:solidFill>
            </a:rPr>
            <a:t>Toy safety</a:t>
          </a:r>
          <a:endParaRPr lang="en-GB" sz="1350" dirty="0">
            <a:solidFill>
              <a:schemeClr val="bg1"/>
            </a:solidFill>
          </a:endParaRPr>
        </a:p>
      </dgm:t>
    </dgm:pt>
    <dgm:pt modelId="{3E6841A1-6421-499B-80A9-27349EAFBF6C}" type="parTrans" cxnId="{5F280F5C-E6B7-46B8-A66C-F2ACC915136A}">
      <dgm:prSet/>
      <dgm:spPr/>
      <dgm:t>
        <a:bodyPr/>
        <a:lstStyle/>
        <a:p>
          <a:endParaRPr lang="en-GB" sz="1350"/>
        </a:p>
      </dgm:t>
    </dgm:pt>
    <dgm:pt modelId="{FD608713-4547-4E4C-9230-4B2738370061}" type="sibTrans" cxnId="{5F280F5C-E6B7-46B8-A66C-F2ACC915136A}">
      <dgm:prSet/>
      <dgm:spPr/>
      <dgm:t>
        <a:bodyPr/>
        <a:lstStyle/>
        <a:p>
          <a:endParaRPr lang="en-GB" sz="1350"/>
        </a:p>
      </dgm:t>
    </dgm:pt>
    <dgm:pt modelId="{714A4A1C-56CF-421A-BECB-1721F35CA034}">
      <dgm:prSet custT="1"/>
      <dgm:spPr/>
      <dgm:t>
        <a:bodyPr/>
        <a:lstStyle/>
        <a:p>
          <a:r>
            <a:rPr lang="en-GB" sz="1350" dirty="0" err="1" smtClean="0">
              <a:solidFill>
                <a:schemeClr val="bg1"/>
              </a:solidFill>
            </a:rPr>
            <a:t>eBusiness</a:t>
          </a:r>
          <a:endParaRPr lang="en-GB" sz="1350" dirty="0">
            <a:solidFill>
              <a:schemeClr val="bg1"/>
            </a:solidFill>
          </a:endParaRPr>
        </a:p>
      </dgm:t>
    </dgm:pt>
    <dgm:pt modelId="{661CC1D4-D943-499F-8848-20AE60CAB67C}" type="parTrans" cxnId="{281A141C-BA67-4B6C-94A4-C8BC358182D0}">
      <dgm:prSet/>
      <dgm:spPr/>
      <dgm:t>
        <a:bodyPr/>
        <a:lstStyle/>
        <a:p>
          <a:endParaRPr lang="en-GB" sz="1350"/>
        </a:p>
      </dgm:t>
    </dgm:pt>
    <dgm:pt modelId="{0D34EF66-85F8-45B8-8864-7C4A05A24BDB}" type="sibTrans" cxnId="{281A141C-BA67-4B6C-94A4-C8BC358182D0}">
      <dgm:prSet/>
      <dgm:spPr/>
      <dgm:t>
        <a:bodyPr/>
        <a:lstStyle/>
        <a:p>
          <a:endParaRPr lang="en-GB" sz="1350"/>
        </a:p>
      </dgm:t>
    </dgm:pt>
    <dgm:pt modelId="{315ED83D-2C29-4319-B3E0-F6EC420B495D}">
      <dgm:prSet custT="1"/>
      <dgm:spPr/>
      <dgm:t>
        <a:bodyPr/>
        <a:lstStyle/>
        <a:p>
          <a:r>
            <a:rPr lang="en-GB" sz="1350" dirty="0" smtClean="0">
              <a:solidFill>
                <a:schemeClr val="bg1"/>
              </a:solidFill>
            </a:rPr>
            <a:t>IoT, Cyber…</a:t>
          </a:r>
          <a:endParaRPr lang="en-GB" sz="1350" dirty="0">
            <a:solidFill>
              <a:schemeClr val="bg1"/>
            </a:solidFill>
          </a:endParaRPr>
        </a:p>
      </dgm:t>
    </dgm:pt>
    <dgm:pt modelId="{072D1271-366A-4F81-9674-94F55D7ECBEC}" type="sibTrans" cxnId="{BD6C3A69-6226-46EE-84E2-E418D606C9B8}">
      <dgm:prSet/>
      <dgm:spPr/>
      <dgm:t>
        <a:bodyPr/>
        <a:lstStyle/>
        <a:p>
          <a:endParaRPr lang="en-GB" sz="1350"/>
        </a:p>
      </dgm:t>
    </dgm:pt>
    <dgm:pt modelId="{F4F13DDD-4F40-4B67-9041-EA83E1D689F4}" type="parTrans" cxnId="{BD6C3A69-6226-46EE-84E2-E418D606C9B8}">
      <dgm:prSet/>
      <dgm:spPr/>
      <dgm:t>
        <a:bodyPr/>
        <a:lstStyle/>
        <a:p>
          <a:endParaRPr lang="en-GB" sz="1350"/>
        </a:p>
      </dgm:t>
    </dgm:pt>
    <dgm:pt modelId="{FD0D4C5C-CB92-4AC3-A574-34F96FB1E08B}" type="pres">
      <dgm:prSet presAssocID="{7E46334B-E891-4AEE-9D2C-1CF10711EC9D}" presName="Name0" presStyleCnt="0">
        <dgm:presLayoutVars>
          <dgm:dir/>
          <dgm:resizeHandles val="exact"/>
        </dgm:presLayoutVars>
      </dgm:prSet>
      <dgm:spPr/>
    </dgm:pt>
    <dgm:pt modelId="{0999D3E1-552B-43F1-9EF8-3D1B24C5CDB7}" type="pres">
      <dgm:prSet presAssocID="{9441B04C-E62C-485E-BB0B-EDA4D2556244}" presName="parAndChTx" presStyleLbl="node1" presStyleIdx="0" presStyleCnt="5" custLinFactNeighborX="19532" custLinFactNeighborY="-657">
        <dgm:presLayoutVars>
          <dgm:bulletEnabled val="1"/>
        </dgm:presLayoutVars>
      </dgm:prSet>
      <dgm:spPr/>
      <dgm:t>
        <a:bodyPr/>
        <a:lstStyle/>
        <a:p>
          <a:endParaRPr lang="en-GB"/>
        </a:p>
      </dgm:t>
    </dgm:pt>
    <dgm:pt modelId="{C641CAE3-BC09-4728-8FF7-F9F4BB0E8FE2}" type="pres">
      <dgm:prSet presAssocID="{4332927C-571A-45EF-B690-C72D62FAA080}" presName="parAndChSpace" presStyleCnt="0"/>
      <dgm:spPr/>
    </dgm:pt>
    <dgm:pt modelId="{E90329D4-7C9C-4897-AE66-31332EFF77B8}" type="pres">
      <dgm:prSet presAssocID="{A0E17415-68BF-43E7-921C-A9EA374E315B}" presName="parAndChTx" presStyleLbl="node1" presStyleIdx="1" presStyleCnt="5" custLinFactNeighborX="19532" custLinFactNeighborY="-657">
        <dgm:presLayoutVars>
          <dgm:bulletEnabled val="1"/>
        </dgm:presLayoutVars>
      </dgm:prSet>
      <dgm:spPr/>
      <dgm:t>
        <a:bodyPr/>
        <a:lstStyle/>
        <a:p>
          <a:endParaRPr lang="en-GB"/>
        </a:p>
      </dgm:t>
    </dgm:pt>
    <dgm:pt modelId="{280ADA4F-5C7D-47FE-BBE1-91BA90A3803D}" type="pres">
      <dgm:prSet presAssocID="{D4E7F04B-2E4C-45E8-BD41-FD96D530EFB2}" presName="parAndChSpace" presStyleCnt="0"/>
      <dgm:spPr/>
    </dgm:pt>
    <dgm:pt modelId="{1750858F-910B-4A01-A2C4-70CC114E186E}" type="pres">
      <dgm:prSet presAssocID="{A6AD6982-6E72-4261-8AD2-9C81D951FA07}" presName="parAndChTx" presStyleLbl="node1" presStyleIdx="2" presStyleCnt="5" custLinFactNeighborX="19532" custLinFactNeighborY="-657">
        <dgm:presLayoutVars>
          <dgm:bulletEnabled val="1"/>
        </dgm:presLayoutVars>
      </dgm:prSet>
      <dgm:spPr/>
      <dgm:t>
        <a:bodyPr/>
        <a:lstStyle/>
        <a:p>
          <a:endParaRPr lang="en-GB"/>
        </a:p>
      </dgm:t>
    </dgm:pt>
    <dgm:pt modelId="{34454011-B018-4E1D-B9EB-DEE6BCA71C90}" type="pres">
      <dgm:prSet presAssocID="{D4888F0A-BFD3-43B7-87A5-6E33B2DE7987}" presName="parAndChSpace" presStyleCnt="0"/>
      <dgm:spPr/>
    </dgm:pt>
    <dgm:pt modelId="{9DD98C93-A4E1-4165-AAF4-8B179426606B}" type="pres">
      <dgm:prSet presAssocID="{39DD3427-CB23-4653-93A1-B2F33C0B48B1}" presName="parAndChTx" presStyleLbl="node1" presStyleIdx="3" presStyleCnt="5" custLinFactNeighborX="19532" custLinFactNeighborY="-657">
        <dgm:presLayoutVars>
          <dgm:bulletEnabled val="1"/>
        </dgm:presLayoutVars>
      </dgm:prSet>
      <dgm:spPr/>
      <dgm:t>
        <a:bodyPr/>
        <a:lstStyle/>
        <a:p>
          <a:endParaRPr lang="en-GB"/>
        </a:p>
      </dgm:t>
    </dgm:pt>
    <dgm:pt modelId="{C0567B4F-519D-4E77-A732-53360A1BB621}" type="pres">
      <dgm:prSet presAssocID="{ABAEF8EB-9653-4AB6-AB67-EED80729157E}" presName="parAndChSpace" presStyleCnt="0"/>
      <dgm:spPr/>
    </dgm:pt>
    <dgm:pt modelId="{B9AD25B5-EEB2-4B8B-886A-D4125224FCFB}" type="pres">
      <dgm:prSet presAssocID="{66A4BE8A-5518-4A0E-A20F-2EAFB1B48951}" presName="parAndChTx" presStyleLbl="node1" presStyleIdx="4" presStyleCnt="5" custLinFactNeighborX="11069" custLinFactNeighborY="-657">
        <dgm:presLayoutVars>
          <dgm:bulletEnabled val="1"/>
        </dgm:presLayoutVars>
      </dgm:prSet>
      <dgm:spPr/>
      <dgm:t>
        <a:bodyPr/>
        <a:lstStyle/>
        <a:p>
          <a:endParaRPr lang="en-GB"/>
        </a:p>
      </dgm:t>
    </dgm:pt>
  </dgm:ptLst>
  <dgm:cxnLst>
    <dgm:cxn modelId="{CE09EE0F-A95D-43E1-BB3C-E27A86BB8C6D}" type="presOf" srcId="{7E46334B-E891-4AEE-9D2C-1CF10711EC9D}" destId="{FD0D4C5C-CB92-4AC3-A574-34F96FB1E08B}" srcOrd="0" destOrd="0" presId="urn:microsoft.com/office/officeart/2005/8/layout/hChevron3"/>
    <dgm:cxn modelId="{1BB88B8E-C786-48DB-9896-D33BD5C72368}" srcId="{7E46334B-E891-4AEE-9D2C-1CF10711EC9D}" destId="{A6AD6982-6E72-4261-8AD2-9C81D951FA07}" srcOrd="2" destOrd="0" parTransId="{B70401BD-05FB-4A90-BD30-E16C2A110D7C}" sibTransId="{D4888F0A-BFD3-43B7-87A5-6E33B2DE7987}"/>
    <dgm:cxn modelId="{61975E6B-1724-4C3B-AE56-C365D94D4AF3}" type="presOf" srcId="{37454A78-DD9E-4F5E-A31E-71061D8E6C89}" destId="{9DD98C93-A4E1-4165-AAF4-8B179426606B}" srcOrd="0" destOrd="4" presId="urn:microsoft.com/office/officeart/2005/8/layout/hChevron3"/>
    <dgm:cxn modelId="{DCBC5FCC-4B91-4910-9B76-CE97E7120259}" type="presOf" srcId="{4B2AD95F-98F3-4C48-B94F-8A70E0D2CEC8}" destId="{1750858F-910B-4A01-A2C4-70CC114E186E}" srcOrd="0" destOrd="1" presId="urn:microsoft.com/office/officeart/2005/8/layout/hChevron3"/>
    <dgm:cxn modelId="{9B360246-55B9-4858-A67E-768518DBF9F1}" type="presOf" srcId="{CE1639C6-61B9-4574-970F-A6CC9CC08ECD}" destId="{E90329D4-7C9C-4897-AE66-31332EFF77B8}" srcOrd="0" destOrd="5" presId="urn:microsoft.com/office/officeart/2005/8/layout/hChevron3"/>
    <dgm:cxn modelId="{6AA5247C-2B56-429D-8C2E-F8EC3B36C622}" type="presOf" srcId="{54883FF3-D12F-4560-9145-0D4CDE35C2D4}" destId="{9DD98C93-A4E1-4165-AAF4-8B179426606B}" srcOrd="0" destOrd="3" presId="urn:microsoft.com/office/officeart/2005/8/layout/hChevron3"/>
    <dgm:cxn modelId="{7B9A2461-93C8-43BA-B83A-1C6EA08975B6}" type="presOf" srcId="{74C8A202-7DCC-47AC-9825-ED75EAF33393}" destId="{9DD98C93-A4E1-4165-AAF4-8B179426606B}" srcOrd="0" destOrd="2" presId="urn:microsoft.com/office/officeart/2005/8/layout/hChevron3"/>
    <dgm:cxn modelId="{51037D9B-7F84-4D0C-8A39-D3B0BF1B36F4}" srcId="{A0E17415-68BF-43E7-921C-A9EA374E315B}" destId="{80CB1B8F-03C7-4765-BC19-258972EA179A}" srcOrd="1" destOrd="0" parTransId="{4416C1C8-1B85-46EF-AE7C-B71D84768467}" sibTransId="{B5A67D35-2AE6-4F51-A225-4E075AC22D8A}"/>
    <dgm:cxn modelId="{468DC842-6FA1-40F6-A0C3-867BFA6EC961}" srcId="{A0E17415-68BF-43E7-921C-A9EA374E315B}" destId="{3AA3251D-B61A-4C94-A572-3520D94D1203}" srcOrd="3" destOrd="0" parTransId="{531EF693-A054-460F-A1D2-FF6D8FA6E66A}" sibTransId="{9F91E068-4915-4619-8A0C-E5F62CA1CC2D}"/>
    <dgm:cxn modelId="{8892851D-9020-4328-BB94-5CF9C5C1EE49}" srcId="{7E46334B-E891-4AEE-9D2C-1CF10711EC9D}" destId="{9441B04C-E62C-485E-BB0B-EDA4D2556244}" srcOrd="0" destOrd="0" parTransId="{B9E0D933-18A8-4E47-82EB-22C60E11759A}" sibTransId="{4332927C-571A-45EF-B690-C72D62FAA080}"/>
    <dgm:cxn modelId="{868F3C1C-E6E8-4259-B5C9-46EF71FD0AD1}" type="presOf" srcId="{3AA3251D-B61A-4C94-A572-3520D94D1203}" destId="{E90329D4-7C9C-4897-AE66-31332EFF77B8}" srcOrd="0" destOrd="4" presId="urn:microsoft.com/office/officeart/2005/8/layout/hChevron3"/>
    <dgm:cxn modelId="{4532EF90-2223-4C4D-BA69-F457DBBF0C13}" type="presOf" srcId="{80CB1B8F-03C7-4765-BC19-258972EA179A}" destId="{E90329D4-7C9C-4897-AE66-31332EFF77B8}" srcOrd="0" destOrd="2" presId="urn:microsoft.com/office/officeart/2005/8/layout/hChevron3"/>
    <dgm:cxn modelId="{2D936E30-AA13-47BB-9418-DDFE9C5D27D9}" srcId="{39DD3427-CB23-4653-93A1-B2F33C0B48B1}" destId="{37454A78-DD9E-4F5E-A31E-71061D8E6C89}" srcOrd="3" destOrd="0" parTransId="{FFC5322C-D172-40A9-85E2-26F0108EA4AD}" sibTransId="{77C77514-D6D7-4CCE-837D-4B159C822633}"/>
    <dgm:cxn modelId="{281A141C-BA67-4B6C-94A4-C8BC358182D0}" srcId="{A6AD6982-6E72-4261-8AD2-9C81D951FA07}" destId="{714A4A1C-56CF-421A-BECB-1721F35CA034}" srcOrd="1" destOrd="0" parTransId="{661CC1D4-D943-499F-8848-20AE60CAB67C}" sibTransId="{0D34EF66-85F8-45B8-8864-7C4A05A24BDB}"/>
    <dgm:cxn modelId="{6747B453-88A4-4393-B528-446C2D33583D}" type="presOf" srcId="{39DD3427-CB23-4653-93A1-B2F33C0B48B1}" destId="{9DD98C93-A4E1-4165-AAF4-8B179426606B}" srcOrd="0" destOrd="0" presId="urn:microsoft.com/office/officeart/2005/8/layout/hChevron3"/>
    <dgm:cxn modelId="{EDAD7029-0EA0-4380-BE5B-48C1440E702A}" type="presOf" srcId="{315ED83D-2C29-4319-B3E0-F6EC420B495D}" destId="{9DD98C93-A4E1-4165-AAF4-8B179426606B}" srcOrd="0" destOrd="5" presId="urn:microsoft.com/office/officeart/2005/8/layout/hChevron3"/>
    <dgm:cxn modelId="{CDC1251B-2D24-49AA-9F8B-66598AD944B1}" type="presOf" srcId="{A0E17415-68BF-43E7-921C-A9EA374E315B}" destId="{E90329D4-7C9C-4897-AE66-31332EFF77B8}" srcOrd="0" destOrd="0" presId="urn:microsoft.com/office/officeart/2005/8/layout/hChevron3"/>
    <dgm:cxn modelId="{99C0F734-12B9-410F-AEBF-FFC14D5EA5E5}" type="presOf" srcId="{714A4A1C-56CF-421A-BECB-1721F35CA034}" destId="{1750858F-910B-4A01-A2C4-70CC114E186E}" srcOrd="0" destOrd="2" presId="urn:microsoft.com/office/officeart/2005/8/layout/hChevron3"/>
    <dgm:cxn modelId="{C08725F6-A68E-4BC1-B36A-2324A0BBE787}" srcId="{7E46334B-E891-4AEE-9D2C-1CF10711EC9D}" destId="{A0E17415-68BF-43E7-921C-A9EA374E315B}" srcOrd="1" destOrd="0" parTransId="{0A14968B-CD0A-44E8-BA8D-B5D230101F81}" sibTransId="{D4E7F04B-2E4C-45E8-BD41-FD96D530EFB2}"/>
    <dgm:cxn modelId="{0ADE3D8B-2EA8-4DD9-8EAE-51977561FFB7}" srcId="{7E46334B-E891-4AEE-9D2C-1CF10711EC9D}" destId="{39DD3427-CB23-4653-93A1-B2F33C0B48B1}" srcOrd="3" destOrd="0" parTransId="{3F47D37F-5508-4725-ADE1-73B8AF6A54EA}" sibTransId="{ABAEF8EB-9653-4AB6-AB67-EED80729157E}"/>
    <dgm:cxn modelId="{FE6FC0D5-13B4-4B9F-AB97-05D817553393}" srcId="{A0E17415-68BF-43E7-921C-A9EA374E315B}" destId="{3BC43019-6FB9-421C-B84E-6CB86E150406}" srcOrd="0" destOrd="0" parTransId="{D79D6E99-CD93-411F-9C51-E11B89A20943}" sibTransId="{AA34D955-D48B-4429-9E5E-A02870630ED9}"/>
    <dgm:cxn modelId="{858D3CFB-A404-4C56-AD22-4EC6221E5C31}" type="presOf" srcId="{A3B0BFF8-0E5D-41DB-BB68-F2C10C562CF6}" destId="{1750858F-910B-4A01-A2C4-70CC114E186E}" srcOrd="0" destOrd="3" presId="urn:microsoft.com/office/officeart/2005/8/layout/hChevron3"/>
    <dgm:cxn modelId="{CBEC7C72-696A-47C0-900D-06B144C52D11}" type="presOf" srcId="{A6AD6982-6E72-4261-8AD2-9C81D951FA07}" destId="{1750858F-910B-4A01-A2C4-70CC114E186E}" srcOrd="0" destOrd="0" presId="urn:microsoft.com/office/officeart/2005/8/layout/hChevron3"/>
    <dgm:cxn modelId="{AE13422B-09B2-4F19-837A-4BF9A39A80A6}" type="presOf" srcId="{633D49F1-AAF4-4E75-B76A-048BCB03922C}" destId="{E90329D4-7C9C-4897-AE66-31332EFF77B8}" srcOrd="0" destOrd="3" presId="urn:microsoft.com/office/officeart/2005/8/layout/hChevron3"/>
    <dgm:cxn modelId="{BD6C3A69-6226-46EE-84E2-E418D606C9B8}" srcId="{39DD3427-CB23-4653-93A1-B2F33C0B48B1}" destId="{315ED83D-2C29-4319-B3E0-F6EC420B495D}" srcOrd="4" destOrd="0" parTransId="{F4F13DDD-4F40-4B67-9041-EA83E1D689F4}" sibTransId="{072D1271-366A-4F81-9674-94F55D7ECBEC}"/>
    <dgm:cxn modelId="{B6D06352-E6FB-43DB-8B65-B9BD6F417366}" srcId="{7E46334B-E891-4AEE-9D2C-1CF10711EC9D}" destId="{66A4BE8A-5518-4A0E-A20F-2EAFB1B48951}" srcOrd="4" destOrd="0" parTransId="{C238E392-70FE-4A03-A82F-ABAF5AF5A2CD}" sibTransId="{008F6314-55C0-4AFE-A550-A761E17DC59A}"/>
    <dgm:cxn modelId="{C6ED2F61-75AC-4419-8A16-CC5A4B055B6D}" srcId="{39DD3427-CB23-4653-93A1-B2F33C0B48B1}" destId="{6F16F8CC-8EA7-48CA-AB52-0A745056A638}" srcOrd="0" destOrd="0" parTransId="{63D658D2-80EB-4551-9B89-C7867C654F58}" sibTransId="{FD409805-D4F2-4CCD-808E-D3A9FC0290B7}"/>
    <dgm:cxn modelId="{DD23C324-7D33-4D2A-BDC3-4D3ECCCF5C67}" srcId="{39DD3427-CB23-4653-93A1-B2F33C0B48B1}" destId="{54883FF3-D12F-4560-9145-0D4CDE35C2D4}" srcOrd="2" destOrd="0" parTransId="{1EB67AAE-C32E-4EC8-825D-1244DA6417FC}" sibTransId="{8E5594B9-D618-4089-AEF7-E9F99F9D2592}"/>
    <dgm:cxn modelId="{1EE48897-4DB9-42B0-8DB9-40F426C94236}" type="presOf" srcId="{9441B04C-E62C-485E-BB0B-EDA4D2556244}" destId="{0999D3E1-552B-43F1-9EF8-3D1B24C5CDB7}" srcOrd="0" destOrd="0" presId="urn:microsoft.com/office/officeart/2005/8/layout/hChevron3"/>
    <dgm:cxn modelId="{5F280F5C-E6B7-46B8-A66C-F2ACC915136A}" srcId="{A0E17415-68BF-43E7-921C-A9EA374E315B}" destId="{CE1639C6-61B9-4574-970F-A6CC9CC08ECD}" srcOrd="4" destOrd="0" parTransId="{3E6841A1-6421-499B-80A9-27349EAFBF6C}" sibTransId="{FD608713-4547-4E4C-9230-4B2738370061}"/>
    <dgm:cxn modelId="{925D58E7-4073-4313-8028-BB67519579ED}" type="presOf" srcId="{66A4BE8A-5518-4A0E-A20F-2EAFB1B48951}" destId="{B9AD25B5-EEB2-4B8B-886A-D4125224FCFB}" srcOrd="0" destOrd="0" presId="urn:microsoft.com/office/officeart/2005/8/layout/hChevron3"/>
    <dgm:cxn modelId="{CE87364D-C1E0-41EF-8502-253E84F1D40B}" srcId="{A6AD6982-6E72-4261-8AD2-9C81D951FA07}" destId="{4B2AD95F-98F3-4C48-B94F-8A70E0D2CEC8}" srcOrd="0" destOrd="0" parTransId="{4A0D5CDD-6A51-4B67-9F1A-CA73952CE7C6}" sibTransId="{47275407-6553-49B1-B744-A2F8F23858AC}"/>
    <dgm:cxn modelId="{38699FA5-BFDD-400C-980D-8584DBA47CEB}" srcId="{A6AD6982-6E72-4261-8AD2-9C81D951FA07}" destId="{A3B0BFF8-0E5D-41DB-BB68-F2C10C562CF6}" srcOrd="2" destOrd="0" parTransId="{71472D01-7E3F-4956-AB57-790BF0CB3378}" sibTransId="{1BE8D214-3A48-445D-A27E-92B113737D84}"/>
    <dgm:cxn modelId="{9A2715BD-A5CB-470C-9010-A810CECF726D}" type="presOf" srcId="{6F16F8CC-8EA7-48CA-AB52-0A745056A638}" destId="{9DD98C93-A4E1-4165-AAF4-8B179426606B}" srcOrd="0" destOrd="1" presId="urn:microsoft.com/office/officeart/2005/8/layout/hChevron3"/>
    <dgm:cxn modelId="{B16A04F0-EC23-4C19-9806-92315B5B903A}" srcId="{A6AD6982-6E72-4261-8AD2-9C81D951FA07}" destId="{933F6711-B1EA-40FB-86C5-0CE6C29C5F12}" srcOrd="3" destOrd="0" parTransId="{8F06DDE2-8B29-4BBB-B6C7-3D47E3F18F72}" sibTransId="{5A442843-B139-478A-AF3E-6E5C70EF83EC}"/>
    <dgm:cxn modelId="{EF222464-4562-4F0B-97C5-ACC4E0DF1C44}" srcId="{A0E17415-68BF-43E7-921C-A9EA374E315B}" destId="{633D49F1-AAF4-4E75-B76A-048BCB03922C}" srcOrd="2" destOrd="0" parTransId="{9DD31F14-E207-429F-AE4C-2844F0EE19E0}" sibTransId="{A53B5163-3819-4A7D-89FE-210A3D3AC8AB}"/>
    <dgm:cxn modelId="{E9A09D7C-B15B-4F17-A733-93A9C98F37A2}" type="presOf" srcId="{933F6711-B1EA-40FB-86C5-0CE6C29C5F12}" destId="{1750858F-910B-4A01-A2C4-70CC114E186E}" srcOrd="0" destOrd="4" presId="urn:microsoft.com/office/officeart/2005/8/layout/hChevron3"/>
    <dgm:cxn modelId="{67040C19-6203-430C-9F8A-4F9D0DA126E8}" srcId="{39DD3427-CB23-4653-93A1-B2F33C0B48B1}" destId="{74C8A202-7DCC-47AC-9825-ED75EAF33393}" srcOrd="1" destOrd="0" parTransId="{E95A7A74-FA10-4968-AE96-BE8BA4DB4B56}" sibTransId="{5721FC63-6A9E-4722-99D8-513E243FF589}"/>
    <dgm:cxn modelId="{3C150858-E12B-40AA-A9F4-C0D8BC12F00C}" type="presOf" srcId="{3BC43019-6FB9-421C-B84E-6CB86E150406}" destId="{E90329D4-7C9C-4897-AE66-31332EFF77B8}" srcOrd="0" destOrd="1" presId="urn:microsoft.com/office/officeart/2005/8/layout/hChevron3"/>
    <dgm:cxn modelId="{909A98A7-A872-426B-A53E-DC970FCCE3A5}" type="presParOf" srcId="{FD0D4C5C-CB92-4AC3-A574-34F96FB1E08B}" destId="{0999D3E1-552B-43F1-9EF8-3D1B24C5CDB7}" srcOrd="0" destOrd="0" presId="urn:microsoft.com/office/officeart/2005/8/layout/hChevron3"/>
    <dgm:cxn modelId="{A044E18B-7280-440A-99A9-82B000A02723}" type="presParOf" srcId="{FD0D4C5C-CB92-4AC3-A574-34F96FB1E08B}" destId="{C641CAE3-BC09-4728-8FF7-F9F4BB0E8FE2}" srcOrd="1" destOrd="0" presId="urn:microsoft.com/office/officeart/2005/8/layout/hChevron3"/>
    <dgm:cxn modelId="{A6CCAEA6-6F89-4CC7-8B60-3D5D6D0098C5}" type="presParOf" srcId="{FD0D4C5C-CB92-4AC3-A574-34F96FB1E08B}" destId="{E90329D4-7C9C-4897-AE66-31332EFF77B8}" srcOrd="2" destOrd="0" presId="urn:microsoft.com/office/officeart/2005/8/layout/hChevron3"/>
    <dgm:cxn modelId="{6E00F540-CA0F-433B-88B4-E89713C719E6}" type="presParOf" srcId="{FD0D4C5C-CB92-4AC3-A574-34F96FB1E08B}" destId="{280ADA4F-5C7D-47FE-BBE1-91BA90A3803D}" srcOrd="3" destOrd="0" presId="urn:microsoft.com/office/officeart/2005/8/layout/hChevron3"/>
    <dgm:cxn modelId="{8867315F-4849-44AD-BD28-D685B6B04568}" type="presParOf" srcId="{FD0D4C5C-CB92-4AC3-A574-34F96FB1E08B}" destId="{1750858F-910B-4A01-A2C4-70CC114E186E}" srcOrd="4" destOrd="0" presId="urn:microsoft.com/office/officeart/2005/8/layout/hChevron3"/>
    <dgm:cxn modelId="{FBC615E9-D19B-4442-9CAC-CE93D7065EB8}" type="presParOf" srcId="{FD0D4C5C-CB92-4AC3-A574-34F96FB1E08B}" destId="{34454011-B018-4E1D-B9EB-DEE6BCA71C90}" srcOrd="5" destOrd="0" presId="urn:microsoft.com/office/officeart/2005/8/layout/hChevron3"/>
    <dgm:cxn modelId="{453A9D71-4324-48F2-A52C-41960A297C03}" type="presParOf" srcId="{FD0D4C5C-CB92-4AC3-A574-34F96FB1E08B}" destId="{9DD98C93-A4E1-4165-AAF4-8B179426606B}" srcOrd="6" destOrd="0" presId="urn:microsoft.com/office/officeart/2005/8/layout/hChevron3"/>
    <dgm:cxn modelId="{822F407B-2819-40AA-BEFE-BD841826F369}" type="presParOf" srcId="{FD0D4C5C-CB92-4AC3-A574-34F96FB1E08B}" destId="{C0567B4F-519D-4E77-A732-53360A1BB621}" srcOrd="7" destOrd="0" presId="urn:microsoft.com/office/officeart/2005/8/layout/hChevron3"/>
    <dgm:cxn modelId="{D9E92FAC-A4F8-4740-9A94-F3AA755421F8}" type="presParOf" srcId="{FD0D4C5C-CB92-4AC3-A574-34F96FB1E08B}" destId="{B9AD25B5-EEB2-4B8B-886A-D4125224FCFB}"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A36419-72EA-D345-B3C9-A88A1F808F0E}" type="doc">
      <dgm:prSet loTypeId="urn:microsoft.com/office/officeart/2005/8/layout/process2" loCatId="" qsTypeId="urn:microsoft.com/office/officeart/2005/8/quickstyle/simple1" qsCatId="simple" csTypeId="urn:microsoft.com/office/officeart/2005/8/colors/accent1_1" csCatId="accent1" phldr="1"/>
      <dgm:spPr/>
    </dgm:pt>
    <dgm:pt modelId="{5C94906D-F206-AB4D-83BA-E506B866E60D}" type="pres">
      <dgm:prSet presAssocID="{2EA36419-72EA-D345-B3C9-A88A1F808F0E}" presName="linearFlow" presStyleCnt="0">
        <dgm:presLayoutVars>
          <dgm:resizeHandles val="exact"/>
        </dgm:presLayoutVars>
      </dgm:prSet>
      <dgm:spPr/>
    </dgm:pt>
  </dgm:ptLst>
  <dgm:cxnLst>
    <dgm:cxn modelId="{F2F046B9-6AE5-46F4-B1F8-B14BFFB3A27D}" type="presOf" srcId="{2EA36419-72EA-D345-B3C9-A88A1F808F0E}" destId="{5C94906D-F206-AB4D-83BA-E506B866E60D}" srcOrd="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62CFA1-2372-432D-BED8-0561AAE5DCF2}" type="doc">
      <dgm:prSet loTypeId="urn:microsoft.com/office/officeart/2011/layout/CircleProcess" loCatId="process" qsTypeId="urn:microsoft.com/office/officeart/2005/8/quickstyle/simple4" qsCatId="simple" csTypeId="urn:microsoft.com/office/officeart/2005/8/colors/colorful3" csCatId="colorful" phldr="1"/>
      <dgm:spPr/>
      <dgm:t>
        <a:bodyPr/>
        <a:lstStyle/>
        <a:p>
          <a:endParaRPr lang="en-GB"/>
        </a:p>
      </dgm:t>
    </dgm:pt>
    <dgm:pt modelId="{92BE14C5-E03A-45BA-95F9-DAF465D7E698}">
      <dgm:prSet phldrT="[Text]" custT="1"/>
      <dgm:spPr/>
      <dgm:t>
        <a:bodyPr/>
        <a:lstStyle/>
        <a:p>
          <a:r>
            <a:rPr lang="en-GB" sz="2000" dirty="0" smtClean="0">
              <a:solidFill>
                <a:schemeClr val="accent4">
                  <a:lumMod val="75000"/>
                </a:schemeClr>
              </a:solidFill>
            </a:rPr>
            <a:t>CEN-CENELEC Ambitions 2020</a:t>
          </a:r>
          <a:endParaRPr lang="en-GB" sz="2000" dirty="0">
            <a:solidFill>
              <a:schemeClr val="accent4">
                <a:lumMod val="75000"/>
              </a:schemeClr>
            </a:solidFill>
          </a:endParaRPr>
        </a:p>
      </dgm:t>
    </dgm:pt>
    <dgm:pt modelId="{F5CC97FA-E8D2-4AC6-933D-666C90013692}" type="parTrans" cxnId="{4CEFD605-E72D-4C88-99E7-B24EB5F50984}">
      <dgm:prSet/>
      <dgm:spPr/>
      <dgm:t>
        <a:bodyPr/>
        <a:lstStyle/>
        <a:p>
          <a:endParaRPr lang="en-GB"/>
        </a:p>
      </dgm:t>
    </dgm:pt>
    <dgm:pt modelId="{9CB9E67F-5DD0-4249-8CCD-10B4B58BDC54}" type="sibTrans" cxnId="{4CEFD605-E72D-4C88-99E7-B24EB5F50984}">
      <dgm:prSet/>
      <dgm:spPr/>
      <dgm:t>
        <a:bodyPr/>
        <a:lstStyle/>
        <a:p>
          <a:endParaRPr lang="en-GB"/>
        </a:p>
      </dgm:t>
    </dgm:pt>
    <dgm:pt modelId="{D3C65FC3-56CD-424B-BA11-8B3E083C62CA}">
      <dgm:prSet phldrT="[Text]"/>
      <dgm:spPr/>
      <dgm:t>
        <a:bodyPr/>
        <a:lstStyle/>
        <a:p>
          <a:r>
            <a:rPr lang="en-GB" dirty="0" smtClean="0">
              <a:solidFill>
                <a:schemeClr val="accent5">
                  <a:lumMod val="50000"/>
                </a:schemeClr>
              </a:solidFill>
            </a:rPr>
            <a:t>Strategic Plan for Digitization </a:t>
          </a:r>
          <a:endParaRPr lang="en-GB" dirty="0">
            <a:solidFill>
              <a:schemeClr val="accent5">
                <a:lumMod val="50000"/>
              </a:schemeClr>
            </a:solidFill>
          </a:endParaRPr>
        </a:p>
      </dgm:t>
    </dgm:pt>
    <dgm:pt modelId="{C80D1F0D-6EAE-44B7-B8D1-D1320AB05CAD}" type="parTrans" cxnId="{02BE6C48-8D6A-4F0E-8984-5C46E19C387C}">
      <dgm:prSet/>
      <dgm:spPr/>
      <dgm:t>
        <a:bodyPr/>
        <a:lstStyle/>
        <a:p>
          <a:endParaRPr lang="en-GB"/>
        </a:p>
      </dgm:t>
    </dgm:pt>
    <dgm:pt modelId="{79B44ED2-8139-4FD4-9213-1963A0D3EBC9}" type="sibTrans" cxnId="{02BE6C48-8D6A-4F0E-8984-5C46E19C387C}">
      <dgm:prSet/>
      <dgm:spPr/>
      <dgm:t>
        <a:bodyPr/>
        <a:lstStyle/>
        <a:p>
          <a:endParaRPr lang="en-GB"/>
        </a:p>
      </dgm:t>
    </dgm:pt>
    <dgm:pt modelId="{4C6CA5CD-08BD-454E-A7D6-C2CA8FE1B825}">
      <dgm:prSet phldrT="[Text]"/>
      <dgm:spPr/>
      <dgm:t>
        <a:bodyPr/>
        <a:lstStyle/>
        <a:p>
          <a:r>
            <a:rPr lang="en-GB" b="1" dirty="0" smtClean="0">
              <a:solidFill>
                <a:schemeClr val="accent3">
                  <a:lumMod val="50000"/>
                </a:schemeClr>
              </a:solidFill>
            </a:rPr>
            <a:t>Implementing Projects</a:t>
          </a:r>
          <a:endParaRPr lang="en-GB" b="1" dirty="0">
            <a:solidFill>
              <a:schemeClr val="accent3">
                <a:lumMod val="50000"/>
              </a:schemeClr>
            </a:solidFill>
          </a:endParaRPr>
        </a:p>
      </dgm:t>
    </dgm:pt>
    <dgm:pt modelId="{2F98EB86-8A99-4D58-814B-B241CC536B76}" type="parTrans" cxnId="{637EB527-2A53-4316-95B4-3B860CEFA593}">
      <dgm:prSet/>
      <dgm:spPr/>
      <dgm:t>
        <a:bodyPr/>
        <a:lstStyle/>
        <a:p>
          <a:endParaRPr lang="en-GB"/>
        </a:p>
      </dgm:t>
    </dgm:pt>
    <dgm:pt modelId="{1FF6E95B-59F5-4AC3-ABD4-86674795754A}" type="sibTrans" cxnId="{637EB527-2A53-4316-95B4-3B860CEFA593}">
      <dgm:prSet/>
      <dgm:spPr/>
      <dgm:t>
        <a:bodyPr/>
        <a:lstStyle/>
        <a:p>
          <a:endParaRPr lang="en-GB"/>
        </a:p>
      </dgm:t>
    </dgm:pt>
    <dgm:pt modelId="{8658684C-7259-4BE9-87B1-87F71C773748}" type="pres">
      <dgm:prSet presAssocID="{2462CFA1-2372-432D-BED8-0561AAE5DCF2}" presName="Name0" presStyleCnt="0">
        <dgm:presLayoutVars>
          <dgm:chMax val="11"/>
          <dgm:chPref val="11"/>
          <dgm:dir/>
          <dgm:resizeHandles/>
        </dgm:presLayoutVars>
      </dgm:prSet>
      <dgm:spPr/>
      <dgm:t>
        <a:bodyPr/>
        <a:lstStyle/>
        <a:p>
          <a:endParaRPr lang="en-GB"/>
        </a:p>
      </dgm:t>
    </dgm:pt>
    <dgm:pt modelId="{4016AE07-CE52-4CA0-8163-8D24BF345B96}" type="pres">
      <dgm:prSet presAssocID="{4C6CA5CD-08BD-454E-A7D6-C2CA8FE1B825}" presName="Accent3" presStyleCnt="0"/>
      <dgm:spPr/>
    </dgm:pt>
    <dgm:pt modelId="{40F09FD9-CA50-4D07-9CD9-A011425FEC85}" type="pres">
      <dgm:prSet presAssocID="{4C6CA5CD-08BD-454E-A7D6-C2CA8FE1B825}" presName="Accent" presStyleLbl="node1" presStyleIdx="0" presStyleCnt="3" custLinFactNeighborX="5902" custLinFactNeighborY="469"/>
      <dgm:spPr/>
    </dgm:pt>
    <dgm:pt modelId="{227895EF-0682-4270-A80D-4BEFC300F0BA}" type="pres">
      <dgm:prSet presAssocID="{4C6CA5CD-08BD-454E-A7D6-C2CA8FE1B825}" presName="ParentBackground3" presStyleCnt="0"/>
      <dgm:spPr/>
    </dgm:pt>
    <dgm:pt modelId="{1D12D392-6226-4A7C-96E6-0D93FEE9FDA8}" type="pres">
      <dgm:prSet presAssocID="{4C6CA5CD-08BD-454E-A7D6-C2CA8FE1B825}" presName="ParentBackground" presStyleLbl="fgAcc1" presStyleIdx="0" presStyleCnt="3" custLinFactNeighborX="4433" custLinFactNeighborY="266"/>
      <dgm:spPr/>
      <dgm:t>
        <a:bodyPr/>
        <a:lstStyle/>
        <a:p>
          <a:endParaRPr lang="en-GB"/>
        </a:p>
      </dgm:t>
    </dgm:pt>
    <dgm:pt modelId="{58FF9442-2268-4DEC-89D3-60D18F1E2BB3}" type="pres">
      <dgm:prSet presAssocID="{4C6CA5CD-08BD-454E-A7D6-C2CA8FE1B825}" presName="Parent3" presStyleLbl="revTx" presStyleIdx="0" presStyleCnt="0">
        <dgm:presLayoutVars>
          <dgm:chMax val="1"/>
          <dgm:chPref val="1"/>
          <dgm:bulletEnabled val="1"/>
        </dgm:presLayoutVars>
      </dgm:prSet>
      <dgm:spPr/>
      <dgm:t>
        <a:bodyPr/>
        <a:lstStyle/>
        <a:p>
          <a:endParaRPr lang="en-GB"/>
        </a:p>
      </dgm:t>
    </dgm:pt>
    <dgm:pt modelId="{D8D24CD8-085C-491F-A2BF-CD33D13479F4}" type="pres">
      <dgm:prSet presAssocID="{D3C65FC3-56CD-424B-BA11-8B3E083C62CA}" presName="Accent2" presStyleCnt="0"/>
      <dgm:spPr/>
    </dgm:pt>
    <dgm:pt modelId="{C7CCF1BD-5405-493E-9D48-520E5DF97BD1}" type="pres">
      <dgm:prSet presAssocID="{D3C65FC3-56CD-424B-BA11-8B3E083C62CA}" presName="Accent" presStyleLbl="node1" presStyleIdx="1" presStyleCnt="3" custScaleX="106691" custScaleY="105193" custLinFactNeighborX="3313" custLinFactNeighborY="1586"/>
      <dgm:spPr/>
    </dgm:pt>
    <dgm:pt modelId="{CB665F1F-6BF4-467C-A202-BD7F6CC71368}" type="pres">
      <dgm:prSet presAssocID="{D3C65FC3-56CD-424B-BA11-8B3E083C62CA}" presName="ParentBackground2" presStyleCnt="0"/>
      <dgm:spPr/>
    </dgm:pt>
    <dgm:pt modelId="{E110BD48-A181-4BC7-91D3-C70689AFA5B5}" type="pres">
      <dgm:prSet presAssocID="{D3C65FC3-56CD-424B-BA11-8B3E083C62CA}" presName="ParentBackground" presStyleLbl="fgAcc1" presStyleIdx="1" presStyleCnt="3" custScaleX="110268" custScaleY="100779" custLinFactNeighborX="5363" custLinFactNeighborY="1113"/>
      <dgm:spPr/>
      <dgm:t>
        <a:bodyPr/>
        <a:lstStyle/>
        <a:p>
          <a:endParaRPr lang="en-GB"/>
        </a:p>
      </dgm:t>
    </dgm:pt>
    <dgm:pt modelId="{6C209290-1150-41C8-8EAB-9E9F1DD2FAE9}" type="pres">
      <dgm:prSet presAssocID="{D3C65FC3-56CD-424B-BA11-8B3E083C62CA}" presName="Parent2" presStyleLbl="revTx" presStyleIdx="0" presStyleCnt="0">
        <dgm:presLayoutVars>
          <dgm:chMax val="1"/>
          <dgm:chPref val="1"/>
          <dgm:bulletEnabled val="1"/>
        </dgm:presLayoutVars>
      </dgm:prSet>
      <dgm:spPr/>
      <dgm:t>
        <a:bodyPr/>
        <a:lstStyle/>
        <a:p>
          <a:endParaRPr lang="en-GB"/>
        </a:p>
      </dgm:t>
    </dgm:pt>
    <dgm:pt modelId="{1E21CCE3-8079-4439-B104-1F8AC26F27AD}" type="pres">
      <dgm:prSet presAssocID="{92BE14C5-E03A-45BA-95F9-DAF465D7E698}" presName="Accent1" presStyleCnt="0"/>
      <dgm:spPr/>
    </dgm:pt>
    <dgm:pt modelId="{82F77A81-311B-465F-AC72-3705CDDEE5CD}" type="pres">
      <dgm:prSet presAssocID="{92BE14C5-E03A-45BA-95F9-DAF465D7E698}" presName="Accent" presStyleLbl="node1" presStyleIdx="2" presStyleCnt="3" custScaleX="109656" custScaleY="108158"/>
      <dgm:spPr/>
    </dgm:pt>
    <dgm:pt modelId="{67987028-7C37-427A-B7B5-08CBD0834719}" type="pres">
      <dgm:prSet presAssocID="{92BE14C5-E03A-45BA-95F9-DAF465D7E698}" presName="ParentBackground1" presStyleCnt="0"/>
      <dgm:spPr/>
    </dgm:pt>
    <dgm:pt modelId="{9F0602D0-F4C5-4F3B-B4CD-2139405A4A13}" type="pres">
      <dgm:prSet presAssocID="{92BE14C5-E03A-45BA-95F9-DAF465D7E698}" presName="ParentBackground" presStyleLbl="fgAcc1" presStyleIdx="2" presStyleCnt="3" custScaleX="112033" custScaleY="108095"/>
      <dgm:spPr/>
      <dgm:t>
        <a:bodyPr/>
        <a:lstStyle/>
        <a:p>
          <a:endParaRPr lang="en-GB"/>
        </a:p>
      </dgm:t>
    </dgm:pt>
    <dgm:pt modelId="{DF7E7696-E000-4A41-BAEF-290FA9230EFA}" type="pres">
      <dgm:prSet presAssocID="{92BE14C5-E03A-45BA-95F9-DAF465D7E698}" presName="Parent1" presStyleLbl="revTx" presStyleIdx="0" presStyleCnt="0">
        <dgm:presLayoutVars>
          <dgm:chMax val="1"/>
          <dgm:chPref val="1"/>
          <dgm:bulletEnabled val="1"/>
        </dgm:presLayoutVars>
      </dgm:prSet>
      <dgm:spPr/>
      <dgm:t>
        <a:bodyPr/>
        <a:lstStyle/>
        <a:p>
          <a:endParaRPr lang="en-GB"/>
        </a:p>
      </dgm:t>
    </dgm:pt>
  </dgm:ptLst>
  <dgm:cxnLst>
    <dgm:cxn modelId="{6EAA3AF1-28B9-456C-B754-A21A6017FD0F}" type="presOf" srcId="{4C6CA5CD-08BD-454E-A7D6-C2CA8FE1B825}" destId="{1D12D392-6226-4A7C-96E6-0D93FEE9FDA8}" srcOrd="0" destOrd="0" presId="urn:microsoft.com/office/officeart/2011/layout/CircleProcess"/>
    <dgm:cxn modelId="{D3CB057F-8A41-478B-8DAE-4C33F4735E7A}" type="presOf" srcId="{2462CFA1-2372-432D-BED8-0561AAE5DCF2}" destId="{8658684C-7259-4BE9-87B1-87F71C773748}" srcOrd="0" destOrd="0" presId="urn:microsoft.com/office/officeart/2011/layout/CircleProcess"/>
    <dgm:cxn modelId="{4CEFD605-E72D-4C88-99E7-B24EB5F50984}" srcId="{2462CFA1-2372-432D-BED8-0561AAE5DCF2}" destId="{92BE14C5-E03A-45BA-95F9-DAF465D7E698}" srcOrd="0" destOrd="0" parTransId="{F5CC97FA-E8D2-4AC6-933D-666C90013692}" sibTransId="{9CB9E67F-5DD0-4249-8CCD-10B4B58BDC54}"/>
    <dgm:cxn modelId="{F974B74E-34CE-4F24-AEEF-4B8BA1BC443B}" type="presOf" srcId="{D3C65FC3-56CD-424B-BA11-8B3E083C62CA}" destId="{E110BD48-A181-4BC7-91D3-C70689AFA5B5}" srcOrd="0" destOrd="0" presId="urn:microsoft.com/office/officeart/2011/layout/CircleProcess"/>
    <dgm:cxn modelId="{637EB527-2A53-4316-95B4-3B860CEFA593}" srcId="{2462CFA1-2372-432D-BED8-0561AAE5DCF2}" destId="{4C6CA5CD-08BD-454E-A7D6-C2CA8FE1B825}" srcOrd="2" destOrd="0" parTransId="{2F98EB86-8A99-4D58-814B-B241CC536B76}" sibTransId="{1FF6E95B-59F5-4AC3-ABD4-86674795754A}"/>
    <dgm:cxn modelId="{02BE6C48-8D6A-4F0E-8984-5C46E19C387C}" srcId="{2462CFA1-2372-432D-BED8-0561AAE5DCF2}" destId="{D3C65FC3-56CD-424B-BA11-8B3E083C62CA}" srcOrd="1" destOrd="0" parTransId="{C80D1F0D-6EAE-44B7-B8D1-D1320AB05CAD}" sibTransId="{79B44ED2-8139-4FD4-9213-1963A0D3EBC9}"/>
    <dgm:cxn modelId="{BEBEF552-EBBE-495A-B923-51B867B0E6BB}" type="presOf" srcId="{D3C65FC3-56CD-424B-BA11-8B3E083C62CA}" destId="{6C209290-1150-41C8-8EAB-9E9F1DD2FAE9}" srcOrd="1" destOrd="0" presId="urn:microsoft.com/office/officeart/2011/layout/CircleProcess"/>
    <dgm:cxn modelId="{F320F0DE-8C9B-4610-A7BF-04A29949A220}" type="presOf" srcId="{4C6CA5CD-08BD-454E-A7D6-C2CA8FE1B825}" destId="{58FF9442-2268-4DEC-89D3-60D18F1E2BB3}" srcOrd="1" destOrd="0" presId="urn:microsoft.com/office/officeart/2011/layout/CircleProcess"/>
    <dgm:cxn modelId="{BE599D35-6C51-4E8B-8E26-A2D7A0FB798D}" type="presOf" srcId="{92BE14C5-E03A-45BA-95F9-DAF465D7E698}" destId="{9F0602D0-F4C5-4F3B-B4CD-2139405A4A13}" srcOrd="0" destOrd="0" presId="urn:microsoft.com/office/officeart/2011/layout/CircleProcess"/>
    <dgm:cxn modelId="{5F5113D9-0EA3-48BB-A20F-6E0463C853FF}" type="presOf" srcId="{92BE14C5-E03A-45BA-95F9-DAF465D7E698}" destId="{DF7E7696-E000-4A41-BAEF-290FA9230EFA}" srcOrd="1" destOrd="0" presId="urn:microsoft.com/office/officeart/2011/layout/CircleProcess"/>
    <dgm:cxn modelId="{D0B3E29A-8D5A-4F8A-B5D3-7334B7CAFAE2}" type="presParOf" srcId="{8658684C-7259-4BE9-87B1-87F71C773748}" destId="{4016AE07-CE52-4CA0-8163-8D24BF345B96}" srcOrd="0" destOrd="0" presId="urn:microsoft.com/office/officeart/2011/layout/CircleProcess"/>
    <dgm:cxn modelId="{B762F4ED-34E6-479D-9F67-EF73C969C160}" type="presParOf" srcId="{4016AE07-CE52-4CA0-8163-8D24BF345B96}" destId="{40F09FD9-CA50-4D07-9CD9-A011425FEC85}" srcOrd="0" destOrd="0" presId="urn:microsoft.com/office/officeart/2011/layout/CircleProcess"/>
    <dgm:cxn modelId="{6D423BD3-E572-4429-9F00-CCA745D43C31}" type="presParOf" srcId="{8658684C-7259-4BE9-87B1-87F71C773748}" destId="{227895EF-0682-4270-A80D-4BEFC300F0BA}" srcOrd="1" destOrd="0" presId="urn:microsoft.com/office/officeart/2011/layout/CircleProcess"/>
    <dgm:cxn modelId="{57826962-4CC3-4C4D-8388-A486126DFBED}" type="presParOf" srcId="{227895EF-0682-4270-A80D-4BEFC300F0BA}" destId="{1D12D392-6226-4A7C-96E6-0D93FEE9FDA8}" srcOrd="0" destOrd="0" presId="urn:microsoft.com/office/officeart/2011/layout/CircleProcess"/>
    <dgm:cxn modelId="{7DA8B324-B95A-4A7E-852A-EBD005DC13A7}" type="presParOf" srcId="{8658684C-7259-4BE9-87B1-87F71C773748}" destId="{58FF9442-2268-4DEC-89D3-60D18F1E2BB3}" srcOrd="2" destOrd="0" presId="urn:microsoft.com/office/officeart/2011/layout/CircleProcess"/>
    <dgm:cxn modelId="{52774203-B55A-4E43-9DA6-4A1597AE6638}" type="presParOf" srcId="{8658684C-7259-4BE9-87B1-87F71C773748}" destId="{D8D24CD8-085C-491F-A2BF-CD33D13479F4}" srcOrd="3" destOrd="0" presId="urn:microsoft.com/office/officeart/2011/layout/CircleProcess"/>
    <dgm:cxn modelId="{AA57FFB7-F82A-41B7-ADC6-F7AE4E16AE95}" type="presParOf" srcId="{D8D24CD8-085C-491F-A2BF-CD33D13479F4}" destId="{C7CCF1BD-5405-493E-9D48-520E5DF97BD1}" srcOrd="0" destOrd="0" presId="urn:microsoft.com/office/officeart/2011/layout/CircleProcess"/>
    <dgm:cxn modelId="{716876DC-90B1-4212-BCFD-61E5807D8AB3}" type="presParOf" srcId="{8658684C-7259-4BE9-87B1-87F71C773748}" destId="{CB665F1F-6BF4-467C-A202-BD7F6CC71368}" srcOrd="4" destOrd="0" presId="urn:microsoft.com/office/officeart/2011/layout/CircleProcess"/>
    <dgm:cxn modelId="{5BD2289B-C7D9-43E6-B245-4BFCBBF707C4}" type="presParOf" srcId="{CB665F1F-6BF4-467C-A202-BD7F6CC71368}" destId="{E110BD48-A181-4BC7-91D3-C70689AFA5B5}" srcOrd="0" destOrd="0" presId="urn:microsoft.com/office/officeart/2011/layout/CircleProcess"/>
    <dgm:cxn modelId="{81EB74B2-9128-40CB-801D-77A2ABB7A805}" type="presParOf" srcId="{8658684C-7259-4BE9-87B1-87F71C773748}" destId="{6C209290-1150-41C8-8EAB-9E9F1DD2FAE9}" srcOrd="5" destOrd="0" presId="urn:microsoft.com/office/officeart/2011/layout/CircleProcess"/>
    <dgm:cxn modelId="{73838B1E-9558-4DF5-ABA4-77C54498D9DD}" type="presParOf" srcId="{8658684C-7259-4BE9-87B1-87F71C773748}" destId="{1E21CCE3-8079-4439-B104-1F8AC26F27AD}" srcOrd="6" destOrd="0" presId="urn:microsoft.com/office/officeart/2011/layout/CircleProcess"/>
    <dgm:cxn modelId="{56F5E9CE-DD9F-4CFF-B00C-914E0A163EFE}" type="presParOf" srcId="{1E21CCE3-8079-4439-B104-1F8AC26F27AD}" destId="{82F77A81-311B-465F-AC72-3705CDDEE5CD}" srcOrd="0" destOrd="0" presId="urn:microsoft.com/office/officeart/2011/layout/CircleProcess"/>
    <dgm:cxn modelId="{373D7557-4FC8-40AF-8493-3EA99C5FFC14}" type="presParOf" srcId="{8658684C-7259-4BE9-87B1-87F71C773748}" destId="{67987028-7C37-427A-B7B5-08CBD0834719}" srcOrd="7" destOrd="0" presId="urn:microsoft.com/office/officeart/2011/layout/CircleProcess"/>
    <dgm:cxn modelId="{41F404CF-63EC-4634-8AB6-93F963A7AD7A}" type="presParOf" srcId="{67987028-7C37-427A-B7B5-08CBD0834719}" destId="{9F0602D0-F4C5-4F3B-B4CD-2139405A4A13}" srcOrd="0" destOrd="0" presId="urn:microsoft.com/office/officeart/2011/layout/CircleProcess"/>
    <dgm:cxn modelId="{B7009599-E460-4BB8-B290-E3C00D7B4E0D}" type="presParOf" srcId="{8658684C-7259-4BE9-87B1-87F71C773748}" destId="{DF7E7696-E000-4A41-BAEF-290FA9230EFA}" srcOrd="8"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DB4B04-0B34-4731-876E-60803AE18C88}" type="doc">
      <dgm:prSet loTypeId="urn:microsoft.com/office/officeart/2005/8/layout/cycle6" loCatId="cycle" qsTypeId="urn:microsoft.com/office/officeart/2005/8/quickstyle/simple4" qsCatId="simple" csTypeId="urn:microsoft.com/office/officeart/2005/8/colors/colorful1" csCatId="colorful" phldr="1"/>
      <dgm:spPr/>
      <dgm:t>
        <a:bodyPr/>
        <a:lstStyle/>
        <a:p>
          <a:endParaRPr lang="en-GB"/>
        </a:p>
      </dgm:t>
    </dgm:pt>
    <dgm:pt modelId="{C6EDA225-0E4D-4831-B47D-DBE21B8DCE35}">
      <dgm:prSet phldrT="[Text]" custT="1"/>
      <dgm:spPr>
        <a:gradFill rotWithShape="0">
          <a:gsLst>
            <a:gs pos="0">
              <a:srgbClr val="DA2CAC"/>
            </a:gs>
            <a:gs pos="0">
              <a:schemeClr val="accent2">
                <a:hueOff val="0"/>
                <a:satOff val="0"/>
                <a:lumOff val="0"/>
                <a:alphaOff val="0"/>
                <a:shade val="93000"/>
                <a:satMod val="130000"/>
              </a:schemeClr>
            </a:gs>
            <a:gs pos="0">
              <a:srgbClr val="DA2CAC"/>
            </a:gs>
          </a:gsLst>
        </a:gradFill>
      </dgm:spPr>
      <dgm:t>
        <a:bodyPr/>
        <a:lstStyle/>
        <a:p>
          <a:r>
            <a:rPr lang="en-GB" sz="1600" b="0" dirty="0" smtClean="0"/>
            <a:t>Online, collaborative </a:t>
          </a:r>
          <a:r>
            <a:rPr lang="en-GB" sz="1600" b="1" dirty="0" smtClean="0"/>
            <a:t>standards development</a:t>
          </a:r>
        </a:p>
        <a:p>
          <a:r>
            <a:rPr lang="en-GB" sz="1200" i="1" dirty="0" smtClean="0"/>
            <a:t>Flexible, accessible online standardization platform</a:t>
          </a:r>
          <a:endParaRPr lang="en-GB" sz="1200" i="1" dirty="0"/>
        </a:p>
      </dgm:t>
    </dgm:pt>
    <dgm:pt modelId="{96029635-F0F5-4D34-A45C-2B534A1C6F58}" type="parTrans" cxnId="{80642F8C-3A3A-45F5-8315-5C595B5503CC}">
      <dgm:prSet/>
      <dgm:spPr/>
      <dgm:t>
        <a:bodyPr/>
        <a:lstStyle/>
        <a:p>
          <a:endParaRPr lang="en-GB"/>
        </a:p>
      </dgm:t>
    </dgm:pt>
    <dgm:pt modelId="{EAD71B98-947B-4B4F-B4F9-9628F6BBC216}" type="sibTrans" cxnId="{80642F8C-3A3A-45F5-8315-5C595B5503CC}">
      <dgm:prSet/>
      <dgm:spPr/>
      <dgm:t>
        <a:bodyPr/>
        <a:lstStyle/>
        <a:p>
          <a:endParaRPr lang="en-GB"/>
        </a:p>
      </dgm:t>
    </dgm:pt>
    <dgm:pt modelId="{29A5A5D5-9AFB-4B4C-825A-D68F1DDEDA77}">
      <dgm:prSet phldrT="[Text]" custT="1"/>
      <dgm:spPr/>
      <dgm:t>
        <a:bodyPr/>
        <a:lstStyle/>
        <a:p>
          <a:r>
            <a:rPr lang="en-GB" sz="1600" b="1" dirty="0" smtClean="0"/>
            <a:t>Strategic Alliances</a:t>
          </a:r>
        </a:p>
        <a:p>
          <a:r>
            <a:rPr lang="en-GB" sz="1200" i="1" dirty="0" smtClean="0"/>
            <a:t>ECSO, oneM2M, AIOTI</a:t>
          </a:r>
        </a:p>
      </dgm:t>
    </dgm:pt>
    <dgm:pt modelId="{AB781237-8AD6-4AF0-AE50-1EA712AE1DEB}" type="parTrans" cxnId="{1E8D37C1-D091-4DBB-A54B-1091E6AA34CD}">
      <dgm:prSet/>
      <dgm:spPr/>
      <dgm:t>
        <a:bodyPr/>
        <a:lstStyle/>
        <a:p>
          <a:endParaRPr lang="en-GB"/>
        </a:p>
      </dgm:t>
    </dgm:pt>
    <dgm:pt modelId="{069E9263-D64E-4EB6-8DC7-EA7F54AE7701}" type="sibTrans" cxnId="{1E8D37C1-D091-4DBB-A54B-1091E6AA34CD}">
      <dgm:prSet/>
      <dgm:spPr/>
      <dgm:t>
        <a:bodyPr/>
        <a:lstStyle/>
        <a:p>
          <a:endParaRPr lang="en-GB"/>
        </a:p>
      </dgm:t>
    </dgm:pt>
    <dgm:pt modelId="{F2F709C8-381C-4705-8774-F38836E670BB}">
      <dgm:prSet phldrT="[Text]" custT="1"/>
      <dgm:spPr/>
      <dgm:t>
        <a:bodyPr/>
        <a:lstStyle/>
        <a:p>
          <a:r>
            <a:rPr lang="en-GB" sz="1400" dirty="0" smtClean="0"/>
            <a:t>Digital transformation  of </a:t>
          </a:r>
          <a:r>
            <a:rPr lang="en-GB" sz="1400" b="1" dirty="0" smtClean="0"/>
            <a:t>CEN-CENELEC</a:t>
          </a:r>
        </a:p>
        <a:p>
          <a:r>
            <a:rPr lang="en-GB" sz="1200" i="1" dirty="0" smtClean="0"/>
            <a:t>Agile system, adaptable &amp; flexible</a:t>
          </a:r>
          <a:endParaRPr lang="en-GB" sz="1200" i="1" dirty="0"/>
        </a:p>
      </dgm:t>
    </dgm:pt>
    <dgm:pt modelId="{56603CA5-1911-49C0-9294-37B63692721D}" type="parTrans" cxnId="{BA7F74C4-6EC6-4538-BDB4-7AAF0B2FCC9C}">
      <dgm:prSet/>
      <dgm:spPr/>
      <dgm:t>
        <a:bodyPr/>
        <a:lstStyle/>
        <a:p>
          <a:endParaRPr lang="en-GB"/>
        </a:p>
      </dgm:t>
    </dgm:pt>
    <dgm:pt modelId="{D8516B8F-4827-4827-9DB0-4570F2A66BD3}" type="sibTrans" cxnId="{BA7F74C4-6EC6-4538-BDB4-7AAF0B2FCC9C}">
      <dgm:prSet/>
      <dgm:spPr/>
      <dgm:t>
        <a:bodyPr/>
        <a:lstStyle/>
        <a:p>
          <a:endParaRPr lang="en-GB"/>
        </a:p>
      </dgm:t>
    </dgm:pt>
    <dgm:pt modelId="{E70D3F27-74F1-42F4-867E-FFD75D528B8F}">
      <dgm:prSet phldrT="[Text]" custT="1"/>
      <dgm:spPr/>
      <dgm:t>
        <a:bodyPr/>
        <a:lstStyle/>
        <a:p>
          <a:r>
            <a:rPr lang="en-GB" sz="1400" dirty="0" smtClean="0"/>
            <a:t>21</a:t>
          </a:r>
          <a:r>
            <a:rPr lang="en-GB" sz="1400" baseline="30000" dirty="0" smtClean="0"/>
            <a:t>st</a:t>
          </a:r>
          <a:r>
            <a:rPr lang="en-GB" sz="1400" dirty="0" smtClean="0"/>
            <a:t> Century standards </a:t>
          </a:r>
          <a:r>
            <a:rPr lang="en-GB" sz="1400" b="1" dirty="0" smtClean="0"/>
            <a:t>content</a:t>
          </a:r>
        </a:p>
        <a:p>
          <a:r>
            <a:rPr lang="en-GB" sz="1200" i="1" dirty="0" smtClean="0"/>
            <a:t>Machine readable, Standards as Service</a:t>
          </a:r>
          <a:endParaRPr lang="en-GB" sz="1200" i="1" dirty="0"/>
        </a:p>
      </dgm:t>
    </dgm:pt>
    <dgm:pt modelId="{4B3A41AC-86C8-4186-9AED-20D8536DEA75}" type="parTrans" cxnId="{B9EC64A7-E6BB-4124-B64B-9CA397DEEDBB}">
      <dgm:prSet/>
      <dgm:spPr/>
      <dgm:t>
        <a:bodyPr/>
        <a:lstStyle/>
        <a:p>
          <a:endParaRPr lang="en-GB"/>
        </a:p>
      </dgm:t>
    </dgm:pt>
    <dgm:pt modelId="{11931017-07F3-46F0-885F-C30ACF5DA820}" type="sibTrans" cxnId="{B9EC64A7-E6BB-4124-B64B-9CA397DEEDBB}">
      <dgm:prSet/>
      <dgm:spPr/>
      <dgm:t>
        <a:bodyPr/>
        <a:lstStyle/>
        <a:p>
          <a:endParaRPr lang="en-GB"/>
        </a:p>
      </dgm:t>
    </dgm:pt>
    <dgm:pt modelId="{4C4455A3-A928-48C2-817B-D730991A2E2E}">
      <dgm:prSet phldrT="[Text]" custT="1"/>
      <dgm:spPr>
        <a:gradFill rotWithShape="0">
          <a:gsLst>
            <a:gs pos="0">
              <a:srgbClr val="FFFF00"/>
            </a:gs>
            <a:gs pos="0">
              <a:schemeClr val="accent2">
                <a:hueOff val="0"/>
                <a:satOff val="0"/>
                <a:lumOff val="0"/>
                <a:alphaOff val="0"/>
                <a:shade val="93000"/>
                <a:satMod val="130000"/>
              </a:schemeClr>
            </a:gs>
            <a:gs pos="0">
              <a:srgbClr val="FF0000"/>
            </a:gs>
          </a:gsLst>
        </a:gradFill>
      </dgm:spPr>
      <dgm:t>
        <a:bodyPr/>
        <a:lstStyle/>
        <a:p>
          <a:r>
            <a:rPr lang="en-GB" sz="1600" b="1" dirty="0" smtClean="0"/>
            <a:t>Next Generation</a:t>
          </a:r>
        </a:p>
        <a:p>
          <a:r>
            <a:rPr lang="en-GB" sz="1200" i="1" dirty="0" smtClean="0"/>
            <a:t>Digital professionals &amp; Natives</a:t>
          </a:r>
          <a:endParaRPr lang="en-GB" sz="1200" i="1" dirty="0"/>
        </a:p>
      </dgm:t>
    </dgm:pt>
    <dgm:pt modelId="{90B25280-3258-4CF6-918E-4AAACFE7D086}" type="parTrans" cxnId="{35101B22-A0E6-4C0A-A8E2-B4C1BE4E30A3}">
      <dgm:prSet/>
      <dgm:spPr/>
      <dgm:t>
        <a:bodyPr/>
        <a:lstStyle/>
        <a:p>
          <a:endParaRPr lang="en-GB"/>
        </a:p>
      </dgm:t>
    </dgm:pt>
    <dgm:pt modelId="{21484223-8084-4353-A669-582E2F039C90}" type="sibTrans" cxnId="{35101B22-A0E6-4C0A-A8E2-B4C1BE4E30A3}">
      <dgm:prSet/>
      <dgm:spPr>
        <a:ln w="12700"/>
      </dgm:spPr>
      <dgm:t>
        <a:bodyPr/>
        <a:lstStyle/>
        <a:p>
          <a:endParaRPr lang="en-GB"/>
        </a:p>
      </dgm:t>
    </dgm:pt>
    <dgm:pt modelId="{87D47ECB-9D8C-4F34-84DD-6707F649139A}">
      <dgm:prSet/>
      <dgm:spPr/>
      <dgm:t>
        <a:bodyPr/>
        <a:lstStyle/>
        <a:p>
          <a:endParaRPr lang="en-GB"/>
        </a:p>
      </dgm:t>
    </dgm:pt>
    <dgm:pt modelId="{017098BB-95A1-4AF7-B401-B28A84A6A720}" type="parTrans" cxnId="{88D06DA0-CC46-4B02-83E2-E1CAD27298BD}">
      <dgm:prSet/>
      <dgm:spPr/>
      <dgm:t>
        <a:bodyPr/>
        <a:lstStyle/>
        <a:p>
          <a:endParaRPr lang="en-GB"/>
        </a:p>
      </dgm:t>
    </dgm:pt>
    <dgm:pt modelId="{A0135C70-76D8-48A4-A62F-AF3E8565786C}" type="sibTrans" cxnId="{88D06DA0-CC46-4B02-83E2-E1CAD27298BD}">
      <dgm:prSet/>
      <dgm:spPr/>
      <dgm:t>
        <a:bodyPr/>
        <a:lstStyle/>
        <a:p>
          <a:endParaRPr lang="en-GB"/>
        </a:p>
      </dgm:t>
    </dgm:pt>
    <dgm:pt modelId="{72588E17-F964-4578-A652-03351D4C484D}" type="pres">
      <dgm:prSet presAssocID="{0FDB4B04-0B34-4731-876E-60803AE18C88}" presName="cycle" presStyleCnt="0">
        <dgm:presLayoutVars>
          <dgm:dir/>
          <dgm:resizeHandles val="exact"/>
        </dgm:presLayoutVars>
      </dgm:prSet>
      <dgm:spPr/>
      <dgm:t>
        <a:bodyPr/>
        <a:lstStyle/>
        <a:p>
          <a:endParaRPr lang="en-GB"/>
        </a:p>
      </dgm:t>
    </dgm:pt>
    <dgm:pt modelId="{9001E937-3438-47E8-AECD-65C88CFF7ABA}" type="pres">
      <dgm:prSet presAssocID="{C6EDA225-0E4D-4831-B47D-DBE21B8DCE35}" presName="node" presStyleLbl="node1" presStyleIdx="0" presStyleCnt="6" custScaleX="205879" custScaleY="180709" custRadScaleRad="91968" custRadScaleInc="18583">
        <dgm:presLayoutVars>
          <dgm:bulletEnabled val="1"/>
        </dgm:presLayoutVars>
      </dgm:prSet>
      <dgm:spPr/>
      <dgm:t>
        <a:bodyPr/>
        <a:lstStyle/>
        <a:p>
          <a:endParaRPr lang="en-GB"/>
        </a:p>
      </dgm:t>
    </dgm:pt>
    <dgm:pt modelId="{32AB9795-18D8-4100-8437-DE88C185C493}" type="pres">
      <dgm:prSet presAssocID="{C6EDA225-0E4D-4831-B47D-DBE21B8DCE35}" presName="spNode" presStyleCnt="0"/>
      <dgm:spPr/>
    </dgm:pt>
    <dgm:pt modelId="{08CBAAD8-8BFC-4EBA-BA02-1ABC38BAC9B4}" type="pres">
      <dgm:prSet presAssocID="{EAD71B98-947B-4B4F-B4F9-9628F6BBC216}" presName="sibTrans" presStyleLbl="sibTrans1D1" presStyleIdx="0" presStyleCnt="6"/>
      <dgm:spPr/>
      <dgm:t>
        <a:bodyPr/>
        <a:lstStyle/>
        <a:p>
          <a:endParaRPr lang="en-GB"/>
        </a:p>
      </dgm:t>
    </dgm:pt>
    <dgm:pt modelId="{3BED08A2-6CC1-4697-A348-5348A5DE9D6B}" type="pres">
      <dgm:prSet presAssocID="{87D47ECB-9D8C-4F34-84DD-6707F649139A}" presName="node" presStyleLbl="node1" presStyleIdx="1" presStyleCnt="6" custScaleX="107404" custScaleY="133833" custRadScaleRad="104274" custRadScaleInc="103154">
        <dgm:presLayoutVars>
          <dgm:bulletEnabled val="1"/>
        </dgm:presLayoutVars>
      </dgm:prSet>
      <dgm:spPr/>
      <dgm:t>
        <a:bodyPr/>
        <a:lstStyle/>
        <a:p>
          <a:endParaRPr lang="en-GB"/>
        </a:p>
      </dgm:t>
    </dgm:pt>
    <dgm:pt modelId="{99769470-532F-4D0E-AC6C-C835B93C9B01}" type="pres">
      <dgm:prSet presAssocID="{87D47ECB-9D8C-4F34-84DD-6707F649139A}" presName="spNode" presStyleCnt="0"/>
      <dgm:spPr/>
    </dgm:pt>
    <dgm:pt modelId="{C818B876-6C71-451F-BFC2-C189855B2842}" type="pres">
      <dgm:prSet presAssocID="{A0135C70-76D8-48A4-A62F-AF3E8565786C}" presName="sibTrans" presStyleLbl="sibTrans1D1" presStyleIdx="1" presStyleCnt="6"/>
      <dgm:spPr/>
      <dgm:t>
        <a:bodyPr/>
        <a:lstStyle/>
        <a:p>
          <a:endParaRPr lang="en-GB"/>
        </a:p>
      </dgm:t>
    </dgm:pt>
    <dgm:pt modelId="{05D04CBB-2227-4EFC-988A-3EAC0E563894}" type="pres">
      <dgm:prSet presAssocID="{29A5A5D5-9AFB-4B4C-825A-D68F1DDEDA77}" presName="node" presStyleLbl="node1" presStyleIdx="2" presStyleCnt="6" custScaleY="148052" custRadScaleRad="104581" custRadScaleInc="31043">
        <dgm:presLayoutVars>
          <dgm:bulletEnabled val="1"/>
        </dgm:presLayoutVars>
      </dgm:prSet>
      <dgm:spPr/>
      <dgm:t>
        <a:bodyPr/>
        <a:lstStyle/>
        <a:p>
          <a:endParaRPr lang="en-GB"/>
        </a:p>
      </dgm:t>
    </dgm:pt>
    <dgm:pt modelId="{979826A8-8E7B-4603-BC18-711CC43C31F5}" type="pres">
      <dgm:prSet presAssocID="{29A5A5D5-9AFB-4B4C-825A-D68F1DDEDA77}" presName="spNode" presStyleCnt="0"/>
      <dgm:spPr/>
    </dgm:pt>
    <dgm:pt modelId="{A43C1375-C33A-40AD-890B-2BC210E43D40}" type="pres">
      <dgm:prSet presAssocID="{069E9263-D64E-4EB6-8DC7-EA7F54AE7701}" presName="sibTrans" presStyleLbl="sibTrans1D1" presStyleIdx="2" presStyleCnt="6"/>
      <dgm:spPr/>
      <dgm:t>
        <a:bodyPr/>
        <a:lstStyle/>
        <a:p>
          <a:endParaRPr lang="en-GB"/>
        </a:p>
      </dgm:t>
    </dgm:pt>
    <dgm:pt modelId="{D2383B5D-3ED9-4DDC-B6E7-5B32B4DE9B5D}" type="pres">
      <dgm:prSet presAssocID="{F2F709C8-381C-4705-8774-F38836E670BB}" presName="node" presStyleLbl="node1" presStyleIdx="3" presStyleCnt="6" custScaleX="120511" custScaleY="180675" custRadScaleRad="95314" custRadScaleInc="10634">
        <dgm:presLayoutVars>
          <dgm:bulletEnabled val="1"/>
        </dgm:presLayoutVars>
      </dgm:prSet>
      <dgm:spPr/>
      <dgm:t>
        <a:bodyPr/>
        <a:lstStyle/>
        <a:p>
          <a:endParaRPr lang="en-GB"/>
        </a:p>
      </dgm:t>
    </dgm:pt>
    <dgm:pt modelId="{F97A0BF2-E392-4575-81F9-055A9ABEA883}" type="pres">
      <dgm:prSet presAssocID="{F2F709C8-381C-4705-8774-F38836E670BB}" presName="spNode" presStyleCnt="0"/>
      <dgm:spPr/>
    </dgm:pt>
    <dgm:pt modelId="{E9275C18-F704-4A79-A690-0CB274CFA33F}" type="pres">
      <dgm:prSet presAssocID="{D8516B8F-4827-4827-9DB0-4570F2A66BD3}" presName="sibTrans" presStyleLbl="sibTrans1D1" presStyleIdx="3" presStyleCnt="6"/>
      <dgm:spPr/>
      <dgm:t>
        <a:bodyPr/>
        <a:lstStyle/>
        <a:p>
          <a:endParaRPr lang="en-GB"/>
        </a:p>
      </dgm:t>
    </dgm:pt>
    <dgm:pt modelId="{C43AC148-2ECD-4988-8665-D799977A20DA}" type="pres">
      <dgm:prSet presAssocID="{E70D3F27-74F1-42F4-867E-FFD75D528B8F}" presName="node" presStyleLbl="node1" presStyleIdx="4" presStyleCnt="6" custScaleX="136286" custScaleY="117715" custRadScaleRad="104186" custRadScaleInc="36517">
        <dgm:presLayoutVars>
          <dgm:bulletEnabled val="1"/>
        </dgm:presLayoutVars>
      </dgm:prSet>
      <dgm:spPr/>
      <dgm:t>
        <a:bodyPr/>
        <a:lstStyle/>
        <a:p>
          <a:endParaRPr lang="en-GB"/>
        </a:p>
      </dgm:t>
    </dgm:pt>
    <dgm:pt modelId="{9B659FFF-4637-42A9-BAB5-D91DAB126FF1}" type="pres">
      <dgm:prSet presAssocID="{E70D3F27-74F1-42F4-867E-FFD75D528B8F}" presName="spNode" presStyleCnt="0"/>
      <dgm:spPr/>
    </dgm:pt>
    <dgm:pt modelId="{28681434-7AA1-477B-A11C-9E0A3EDD6886}" type="pres">
      <dgm:prSet presAssocID="{11931017-07F3-46F0-885F-C30ACF5DA820}" presName="sibTrans" presStyleLbl="sibTrans1D1" presStyleIdx="4" presStyleCnt="6"/>
      <dgm:spPr/>
      <dgm:t>
        <a:bodyPr/>
        <a:lstStyle/>
        <a:p>
          <a:endParaRPr lang="en-GB"/>
        </a:p>
      </dgm:t>
    </dgm:pt>
    <dgm:pt modelId="{06404E05-C71B-4E6B-BE88-604899FF0884}" type="pres">
      <dgm:prSet presAssocID="{4C4455A3-A928-48C2-817B-D730991A2E2E}" presName="node" presStyleLbl="node1" presStyleIdx="5" presStyleCnt="6" custScaleX="123235" custScaleY="152964" custRadScaleRad="103499" custRadScaleInc="-69482">
        <dgm:presLayoutVars>
          <dgm:bulletEnabled val="1"/>
        </dgm:presLayoutVars>
      </dgm:prSet>
      <dgm:spPr/>
      <dgm:t>
        <a:bodyPr/>
        <a:lstStyle/>
        <a:p>
          <a:endParaRPr lang="en-GB"/>
        </a:p>
      </dgm:t>
    </dgm:pt>
    <dgm:pt modelId="{1AB44934-2C2A-47C0-9D65-50C32170264E}" type="pres">
      <dgm:prSet presAssocID="{4C4455A3-A928-48C2-817B-D730991A2E2E}" presName="spNode" presStyleCnt="0"/>
      <dgm:spPr/>
    </dgm:pt>
    <dgm:pt modelId="{87F9B63E-AB46-4EAA-8805-BF212C182266}" type="pres">
      <dgm:prSet presAssocID="{21484223-8084-4353-A669-582E2F039C90}" presName="sibTrans" presStyleLbl="sibTrans1D1" presStyleIdx="5" presStyleCnt="6"/>
      <dgm:spPr/>
      <dgm:t>
        <a:bodyPr/>
        <a:lstStyle/>
        <a:p>
          <a:endParaRPr lang="en-GB"/>
        </a:p>
      </dgm:t>
    </dgm:pt>
  </dgm:ptLst>
  <dgm:cxnLst>
    <dgm:cxn modelId="{709B20FE-0636-4D68-B648-5B451E494E77}" type="presOf" srcId="{29A5A5D5-9AFB-4B4C-825A-D68F1DDEDA77}" destId="{05D04CBB-2227-4EFC-988A-3EAC0E563894}" srcOrd="0" destOrd="0" presId="urn:microsoft.com/office/officeart/2005/8/layout/cycle6"/>
    <dgm:cxn modelId="{35101B22-A0E6-4C0A-A8E2-B4C1BE4E30A3}" srcId="{0FDB4B04-0B34-4731-876E-60803AE18C88}" destId="{4C4455A3-A928-48C2-817B-D730991A2E2E}" srcOrd="5" destOrd="0" parTransId="{90B25280-3258-4CF6-918E-4AAACFE7D086}" sibTransId="{21484223-8084-4353-A669-582E2F039C90}"/>
    <dgm:cxn modelId="{3D541BD7-D8C1-47D6-8B13-9ABCA11AA71D}" type="presOf" srcId="{069E9263-D64E-4EB6-8DC7-EA7F54AE7701}" destId="{A43C1375-C33A-40AD-890B-2BC210E43D40}" srcOrd="0" destOrd="0" presId="urn:microsoft.com/office/officeart/2005/8/layout/cycle6"/>
    <dgm:cxn modelId="{48DAB851-9936-45C9-88B6-6E0A491ECFE3}" type="presOf" srcId="{F2F709C8-381C-4705-8774-F38836E670BB}" destId="{D2383B5D-3ED9-4DDC-B6E7-5B32B4DE9B5D}" srcOrd="0" destOrd="0" presId="urn:microsoft.com/office/officeart/2005/8/layout/cycle6"/>
    <dgm:cxn modelId="{3E8B07E1-AF9C-4C46-870A-2A5153DEE460}" type="presOf" srcId="{D8516B8F-4827-4827-9DB0-4570F2A66BD3}" destId="{E9275C18-F704-4A79-A690-0CB274CFA33F}" srcOrd="0" destOrd="0" presId="urn:microsoft.com/office/officeart/2005/8/layout/cycle6"/>
    <dgm:cxn modelId="{BA7F74C4-6EC6-4538-BDB4-7AAF0B2FCC9C}" srcId="{0FDB4B04-0B34-4731-876E-60803AE18C88}" destId="{F2F709C8-381C-4705-8774-F38836E670BB}" srcOrd="3" destOrd="0" parTransId="{56603CA5-1911-49C0-9294-37B63692721D}" sibTransId="{D8516B8F-4827-4827-9DB0-4570F2A66BD3}"/>
    <dgm:cxn modelId="{11004374-09E7-4D08-9AB7-0369D7A313D6}" type="presOf" srcId="{87D47ECB-9D8C-4F34-84DD-6707F649139A}" destId="{3BED08A2-6CC1-4697-A348-5348A5DE9D6B}" srcOrd="0" destOrd="0" presId="urn:microsoft.com/office/officeart/2005/8/layout/cycle6"/>
    <dgm:cxn modelId="{1E8D37C1-D091-4DBB-A54B-1091E6AA34CD}" srcId="{0FDB4B04-0B34-4731-876E-60803AE18C88}" destId="{29A5A5D5-9AFB-4B4C-825A-D68F1DDEDA77}" srcOrd="2" destOrd="0" parTransId="{AB781237-8AD6-4AF0-AE50-1EA712AE1DEB}" sibTransId="{069E9263-D64E-4EB6-8DC7-EA7F54AE7701}"/>
    <dgm:cxn modelId="{80642F8C-3A3A-45F5-8315-5C595B5503CC}" srcId="{0FDB4B04-0B34-4731-876E-60803AE18C88}" destId="{C6EDA225-0E4D-4831-B47D-DBE21B8DCE35}" srcOrd="0" destOrd="0" parTransId="{96029635-F0F5-4D34-A45C-2B534A1C6F58}" sibTransId="{EAD71B98-947B-4B4F-B4F9-9628F6BBC216}"/>
    <dgm:cxn modelId="{9D41C9AF-AFB8-4B2A-8184-E8C8610871AA}" type="presOf" srcId="{C6EDA225-0E4D-4831-B47D-DBE21B8DCE35}" destId="{9001E937-3438-47E8-AECD-65C88CFF7ABA}" srcOrd="0" destOrd="0" presId="urn:microsoft.com/office/officeart/2005/8/layout/cycle6"/>
    <dgm:cxn modelId="{A25E2DAF-77C3-4E80-86A8-CAAA817DD863}" type="presOf" srcId="{4C4455A3-A928-48C2-817B-D730991A2E2E}" destId="{06404E05-C71B-4E6B-BE88-604899FF0884}" srcOrd="0" destOrd="0" presId="urn:microsoft.com/office/officeart/2005/8/layout/cycle6"/>
    <dgm:cxn modelId="{A87F2347-9E33-4EE1-BA1D-302D92A03F20}" type="presOf" srcId="{E70D3F27-74F1-42F4-867E-FFD75D528B8F}" destId="{C43AC148-2ECD-4988-8665-D799977A20DA}" srcOrd="0" destOrd="0" presId="urn:microsoft.com/office/officeart/2005/8/layout/cycle6"/>
    <dgm:cxn modelId="{88D06DA0-CC46-4B02-83E2-E1CAD27298BD}" srcId="{0FDB4B04-0B34-4731-876E-60803AE18C88}" destId="{87D47ECB-9D8C-4F34-84DD-6707F649139A}" srcOrd="1" destOrd="0" parTransId="{017098BB-95A1-4AF7-B401-B28A84A6A720}" sibTransId="{A0135C70-76D8-48A4-A62F-AF3E8565786C}"/>
    <dgm:cxn modelId="{CC93F390-236E-48C6-832B-D13135765987}" type="presOf" srcId="{21484223-8084-4353-A669-582E2F039C90}" destId="{87F9B63E-AB46-4EAA-8805-BF212C182266}" srcOrd="0" destOrd="0" presId="urn:microsoft.com/office/officeart/2005/8/layout/cycle6"/>
    <dgm:cxn modelId="{B9EC64A7-E6BB-4124-B64B-9CA397DEEDBB}" srcId="{0FDB4B04-0B34-4731-876E-60803AE18C88}" destId="{E70D3F27-74F1-42F4-867E-FFD75D528B8F}" srcOrd="4" destOrd="0" parTransId="{4B3A41AC-86C8-4186-9AED-20D8536DEA75}" sibTransId="{11931017-07F3-46F0-885F-C30ACF5DA820}"/>
    <dgm:cxn modelId="{87CFE2B4-C241-4101-A270-C152E3CD4617}" type="presOf" srcId="{0FDB4B04-0B34-4731-876E-60803AE18C88}" destId="{72588E17-F964-4578-A652-03351D4C484D}" srcOrd="0" destOrd="0" presId="urn:microsoft.com/office/officeart/2005/8/layout/cycle6"/>
    <dgm:cxn modelId="{D870C854-B1A6-4C7A-99ED-C5244BEC881F}" type="presOf" srcId="{11931017-07F3-46F0-885F-C30ACF5DA820}" destId="{28681434-7AA1-477B-A11C-9E0A3EDD6886}" srcOrd="0" destOrd="0" presId="urn:microsoft.com/office/officeart/2005/8/layout/cycle6"/>
    <dgm:cxn modelId="{C9115196-E527-4D6E-AAE5-9284064B4D48}" type="presOf" srcId="{EAD71B98-947B-4B4F-B4F9-9628F6BBC216}" destId="{08CBAAD8-8BFC-4EBA-BA02-1ABC38BAC9B4}" srcOrd="0" destOrd="0" presId="urn:microsoft.com/office/officeart/2005/8/layout/cycle6"/>
    <dgm:cxn modelId="{1B649ED6-AF13-411A-AF6C-1A122A6E27A2}" type="presOf" srcId="{A0135C70-76D8-48A4-A62F-AF3E8565786C}" destId="{C818B876-6C71-451F-BFC2-C189855B2842}" srcOrd="0" destOrd="0" presId="urn:microsoft.com/office/officeart/2005/8/layout/cycle6"/>
    <dgm:cxn modelId="{379ABF09-414F-478D-BE73-25ED4EAA02D6}" type="presParOf" srcId="{72588E17-F964-4578-A652-03351D4C484D}" destId="{9001E937-3438-47E8-AECD-65C88CFF7ABA}" srcOrd="0" destOrd="0" presId="urn:microsoft.com/office/officeart/2005/8/layout/cycle6"/>
    <dgm:cxn modelId="{153667FE-346D-494D-98EA-F41764768B22}" type="presParOf" srcId="{72588E17-F964-4578-A652-03351D4C484D}" destId="{32AB9795-18D8-4100-8437-DE88C185C493}" srcOrd="1" destOrd="0" presId="urn:microsoft.com/office/officeart/2005/8/layout/cycle6"/>
    <dgm:cxn modelId="{D15B2744-6533-41C3-B4A2-65C0692DD6AF}" type="presParOf" srcId="{72588E17-F964-4578-A652-03351D4C484D}" destId="{08CBAAD8-8BFC-4EBA-BA02-1ABC38BAC9B4}" srcOrd="2" destOrd="0" presId="urn:microsoft.com/office/officeart/2005/8/layout/cycle6"/>
    <dgm:cxn modelId="{DA0642FD-A708-4A07-9AFE-0499F345C41C}" type="presParOf" srcId="{72588E17-F964-4578-A652-03351D4C484D}" destId="{3BED08A2-6CC1-4697-A348-5348A5DE9D6B}" srcOrd="3" destOrd="0" presId="urn:microsoft.com/office/officeart/2005/8/layout/cycle6"/>
    <dgm:cxn modelId="{B1E444B3-E730-41D4-B94E-1DAC110F82E3}" type="presParOf" srcId="{72588E17-F964-4578-A652-03351D4C484D}" destId="{99769470-532F-4D0E-AC6C-C835B93C9B01}" srcOrd="4" destOrd="0" presId="urn:microsoft.com/office/officeart/2005/8/layout/cycle6"/>
    <dgm:cxn modelId="{10959C15-E3B4-4B4F-A53F-578FCB67D29B}" type="presParOf" srcId="{72588E17-F964-4578-A652-03351D4C484D}" destId="{C818B876-6C71-451F-BFC2-C189855B2842}" srcOrd="5" destOrd="0" presId="urn:microsoft.com/office/officeart/2005/8/layout/cycle6"/>
    <dgm:cxn modelId="{3C88AB59-9B94-49E6-89BD-668E14832BA4}" type="presParOf" srcId="{72588E17-F964-4578-A652-03351D4C484D}" destId="{05D04CBB-2227-4EFC-988A-3EAC0E563894}" srcOrd="6" destOrd="0" presId="urn:microsoft.com/office/officeart/2005/8/layout/cycle6"/>
    <dgm:cxn modelId="{D254BFC4-E018-4DD0-B28E-096B2B9CA85C}" type="presParOf" srcId="{72588E17-F964-4578-A652-03351D4C484D}" destId="{979826A8-8E7B-4603-BC18-711CC43C31F5}" srcOrd="7" destOrd="0" presId="urn:microsoft.com/office/officeart/2005/8/layout/cycle6"/>
    <dgm:cxn modelId="{9BCCAD08-F33D-43C0-A10D-908524FB96AC}" type="presParOf" srcId="{72588E17-F964-4578-A652-03351D4C484D}" destId="{A43C1375-C33A-40AD-890B-2BC210E43D40}" srcOrd="8" destOrd="0" presId="urn:microsoft.com/office/officeart/2005/8/layout/cycle6"/>
    <dgm:cxn modelId="{6977C274-75A0-417C-B0AA-CB4CB76EC522}" type="presParOf" srcId="{72588E17-F964-4578-A652-03351D4C484D}" destId="{D2383B5D-3ED9-4DDC-B6E7-5B32B4DE9B5D}" srcOrd="9" destOrd="0" presId="urn:microsoft.com/office/officeart/2005/8/layout/cycle6"/>
    <dgm:cxn modelId="{7AA781DE-34C4-47B6-B10F-B0F5054C8E8E}" type="presParOf" srcId="{72588E17-F964-4578-A652-03351D4C484D}" destId="{F97A0BF2-E392-4575-81F9-055A9ABEA883}" srcOrd="10" destOrd="0" presId="urn:microsoft.com/office/officeart/2005/8/layout/cycle6"/>
    <dgm:cxn modelId="{A4E75E1E-3970-49A7-A2F9-220A46E18E69}" type="presParOf" srcId="{72588E17-F964-4578-A652-03351D4C484D}" destId="{E9275C18-F704-4A79-A690-0CB274CFA33F}" srcOrd="11" destOrd="0" presId="urn:microsoft.com/office/officeart/2005/8/layout/cycle6"/>
    <dgm:cxn modelId="{DF657551-E436-4999-9C04-87FE635664DE}" type="presParOf" srcId="{72588E17-F964-4578-A652-03351D4C484D}" destId="{C43AC148-2ECD-4988-8665-D799977A20DA}" srcOrd="12" destOrd="0" presId="urn:microsoft.com/office/officeart/2005/8/layout/cycle6"/>
    <dgm:cxn modelId="{84330C2D-A5E1-40CD-8978-FF3BC4625DA5}" type="presParOf" srcId="{72588E17-F964-4578-A652-03351D4C484D}" destId="{9B659FFF-4637-42A9-BAB5-D91DAB126FF1}" srcOrd="13" destOrd="0" presId="urn:microsoft.com/office/officeart/2005/8/layout/cycle6"/>
    <dgm:cxn modelId="{87DE9448-1C42-4A0B-97B9-4AB073479D91}" type="presParOf" srcId="{72588E17-F964-4578-A652-03351D4C484D}" destId="{28681434-7AA1-477B-A11C-9E0A3EDD6886}" srcOrd="14" destOrd="0" presId="urn:microsoft.com/office/officeart/2005/8/layout/cycle6"/>
    <dgm:cxn modelId="{442D78BB-809D-4AF5-90B2-1739678790D3}" type="presParOf" srcId="{72588E17-F964-4578-A652-03351D4C484D}" destId="{06404E05-C71B-4E6B-BE88-604899FF0884}" srcOrd="15" destOrd="0" presId="urn:microsoft.com/office/officeart/2005/8/layout/cycle6"/>
    <dgm:cxn modelId="{B344090E-8658-403E-80CB-258C5AC2193C}" type="presParOf" srcId="{72588E17-F964-4578-A652-03351D4C484D}" destId="{1AB44934-2C2A-47C0-9D65-50C32170264E}" srcOrd="16" destOrd="0" presId="urn:microsoft.com/office/officeart/2005/8/layout/cycle6"/>
    <dgm:cxn modelId="{34064F74-7A74-408C-848F-8A08B7841351}" type="presParOf" srcId="{72588E17-F964-4578-A652-03351D4C484D}" destId="{87F9B63E-AB46-4EAA-8805-BF212C182266}"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CBCC8A-AD7A-4C51-AEDD-4CD018DB7889}" type="doc">
      <dgm:prSet loTypeId="urn:microsoft.com/office/officeart/2005/8/layout/venn1" loCatId="relationship" qsTypeId="urn:microsoft.com/office/officeart/2005/8/quickstyle/simple1" qsCatId="simple" csTypeId="urn:microsoft.com/office/officeart/2005/8/colors/colorful5" csCatId="colorful" phldr="1"/>
      <dgm:spPr/>
    </dgm:pt>
    <dgm:pt modelId="{531C9D83-E40F-44EA-B185-FF7FE43FC8E8}">
      <dgm:prSet phldrT="[Text]"/>
      <dgm:spPr/>
      <dgm:t>
        <a:bodyPr/>
        <a:lstStyle/>
        <a:p>
          <a:r>
            <a:rPr lang="en-GB" dirty="0" smtClean="0"/>
            <a:t>Engaged</a:t>
          </a:r>
          <a:endParaRPr lang="en-GB" dirty="0"/>
        </a:p>
      </dgm:t>
    </dgm:pt>
    <dgm:pt modelId="{C2DA3BF6-262B-458B-AA57-BFA63F431614}" type="parTrans" cxnId="{F594C545-58A9-4AFA-BDF5-11920F9DE4A2}">
      <dgm:prSet/>
      <dgm:spPr/>
      <dgm:t>
        <a:bodyPr/>
        <a:lstStyle/>
        <a:p>
          <a:endParaRPr lang="en-GB"/>
        </a:p>
      </dgm:t>
    </dgm:pt>
    <dgm:pt modelId="{CD4458AE-3707-4CC5-A333-7BE8709712FA}" type="sibTrans" cxnId="{F594C545-58A9-4AFA-BDF5-11920F9DE4A2}">
      <dgm:prSet/>
      <dgm:spPr/>
      <dgm:t>
        <a:bodyPr/>
        <a:lstStyle/>
        <a:p>
          <a:endParaRPr lang="en-GB"/>
        </a:p>
      </dgm:t>
    </dgm:pt>
    <dgm:pt modelId="{9C7D5AF2-A707-4DEB-BF61-5210CBDCCC69}">
      <dgm:prSet phldrT="[Text]"/>
      <dgm:spPr/>
      <dgm:t>
        <a:bodyPr/>
        <a:lstStyle/>
        <a:p>
          <a:r>
            <a:rPr lang="en-GB" dirty="0" smtClean="0"/>
            <a:t>Agile</a:t>
          </a:r>
          <a:endParaRPr lang="en-GB" dirty="0"/>
        </a:p>
      </dgm:t>
    </dgm:pt>
    <dgm:pt modelId="{543C4B0D-86ED-4547-86EA-1E07D8BD267F}" type="parTrans" cxnId="{AFCE6492-3865-4342-B32F-A4E308E52D72}">
      <dgm:prSet/>
      <dgm:spPr/>
      <dgm:t>
        <a:bodyPr/>
        <a:lstStyle/>
        <a:p>
          <a:endParaRPr lang="en-GB"/>
        </a:p>
      </dgm:t>
    </dgm:pt>
    <dgm:pt modelId="{AA0C6AA6-A806-43CE-9BF9-4861D6DDC25E}" type="sibTrans" cxnId="{AFCE6492-3865-4342-B32F-A4E308E52D72}">
      <dgm:prSet/>
      <dgm:spPr/>
      <dgm:t>
        <a:bodyPr/>
        <a:lstStyle/>
        <a:p>
          <a:endParaRPr lang="en-GB"/>
        </a:p>
      </dgm:t>
    </dgm:pt>
    <dgm:pt modelId="{BA4BF32C-FE47-4326-B5CC-F791E24A652E}">
      <dgm:prSet phldrT="[Text]"/>
      <dgm:spPr/>
      <dgm:t>
        <a:bodyPr/>
        <a:lstStyle/>
        <a:p>
          <a:r>
            <a:rPr lang="en-GB" dirty="0" smtClean="0"/>
            <a:t>Market-driven</a:t>
          </a:r>
          <a:endParaRPr lang="en-GB" dirty="0"/>
        </a:p>
      </dgm:t>
    </dgm:pt>
    <dgm:pt modelId="{CC68D939-57D2-43ED-A9C1-090BE3E928EB}" type="parTrans" cxnId="{6C9345F2-9A01-45B6-8AB8-E34F42055054}">
      <dgm:prSet/>
      <dgm:spPr/>
      <dgm:t>
        <a:bodyPr/>
        <a:lstStyle/>
        <a:p>
          <a:endParaRPr lang="en-GB"/>
        </a:p>
      </dgm:t>
    </dgm:pt>
    <dgm:pt modelId="{521A9EC4-76A5-4C12-8AE7-50CCFA58032C}" type="sibTrans" cxnId="{6C9345F2-9A01-45B6-8AB8-E34F42055054}">
      <dgm:prSet/>
      <dgm:spPr/>
      <dgm:t>
        <a:bodyPr/>
        <a:lstStyle/>
        <a:p>
          <a:endParaRPr lang="en-GB"/>
        </a:p>
      </dgm:t>
    </dgm:pt>
    <dgm:pt modelId="{3905ABE0-6728-4E8D-927C-A776255DB54B}" type="pres">
      <dgm:prSet presAssocID="{97CBCC8A-AD7A-4C51-AEDD-4CD018DB7889}" presName="compositeShape" presStyleCnt="0">
        <dgm:presLayoutVars>
          <dgm:chMax val="7"/>
          <dgm:dir/>
          <dgm:resizeHandles val="exact"/>
        </dgm:presLayoutVars>
      </dgm:prSet>
      <dgm:spPr/>
    </dgm:pt>
    <dgm:pt modelId="{D7E6910A-05D9-4234-8BAE-E610229F9174}" type="pres">
      <dgm:prSet presAssocID="{531C9D83-E40F-44EA-B185-FF7FE43FC8E8}" presName="circ1" presStyleLbl="vennNode1" presStyleIdx="0" presStyleCnt="3" custScaleX="127936" custLinFactNeighborY="-2082"/>
      <dgm:spPr/>
      <dgm:t>
        <a:bodyPr/>
        <a:lstStyle/>
        <a:p>
          <a:endParaRPr lang="fr-BE"/>
        </a:p>
      </dgm:t>
    </dgm:pt>
    <dgm:pt modelId="{8151BA19-A99C-4017-A097-5AD4C49E35A4}" type="pres">
      <dgm:prSet presAssocID="{531C9D83-E40F-44EA-B185-FF7FE43FC8E8}" presName="circ1Tx" presStyleLbl="revTx" presStyleIdx="0" presStyleCnt="0">
        <dgm:presLayoutVars>
          <dgm:chMax val="0"/>
          <dgm:chPref val="0"/>
          <dgm:bulletEnabled val="1"/>
        </dgm:presLayoutVars>
      </dgm:prSet>
      <dgm:spPr/>
      <dgm:t>
        <a:bodyPr/>
        <a:lstStyle/>
        <a:p>
          <a:endParaRPr lang="fr-BE"/>
        </a:p>
      </dgm:t>
    </dgm:pt>
    <dgm:pt modelId="{E05EC041-EB56-4E49-A251-FD8A706C3C88}" type="pres">
      <dgm:prSet presAssocID="{9C7D5AF2-A707-4DEB-BF61-5210CBDCCC69}" presName="circ2" presStyleLbl="vennNode1" presStyleIdx="1" presStyleCnt="3" custScaleX="120653" custLinFactNeighborX="13791" custLinFactNeighborY="4816"/>
      <dgm:spPr/>
      <dgm:t>
        <a:bodyPr/>
        <a:lstStyle/>
        <a:p>
          <a:endParaRPr lang="fr-BE"/>
        </a:p>
      </dgm:t>
    </dgm:pt>
    <dgm:pt modelId="{D5E41EF0-C9B9-4C87-8B0D-F79FCA763336}" type="pres">
      <dgm:prSet presAssocID="{9C7D5AF2-A707-4DEB-BF61-5210CBDCCC69}" presName="circ2Tx" presStyleLbl="revTx" presStyleIdx="0" presStyleCnt="0">
        <dgm:presLayoutVars>
          <dgm:chMax val="0"/>
          <dgm:chPref val="0"/>
          <dgm:bulletEnabled val="1"/>
        </dgm:presLayoutVars>
      </dgm:prSet>
      <dgm:spPr/>
      <dgm:t>
        <a:bodyPr/>
        <a:lstStyle/>
        <a:p>
          <a:endParaRPr lang="fr-BE"/>
        </a:p>
      </dgm:t>
    </dgm:pt>
    <dgm:pt modelId="{360C7E74-BF5F-42F2-8A19-4FA8AFC90575}" type="pres">
      <dgm:prSet presAssocID="{BA4BF32C-FE47-4326-B5CC-F791E24A652E}" presName="circ3" presStyleLbl="vennNode1" presStyleIdx="2" presStyleCnt="3" custScaleX="125681" custLinFactNeighborX="-6721" custLinFactNeighborY="4816"/>
      <dgm:spPr/>
      <dgm:t>
        <a:bodyPr/>
        <a:lstStyle/>
        <a:p>
          <a:endParaRPr lang="fr-BE"/>
        </a:p>
      </dgm:t>
    </dgm:pt>
    <dgm:pt modelId="{BF14F371-57C1-46F6-B10E-1CF50D4AC43A}" type="pres">
      <dgm:prSet presAssocID="{BA4BF32C-FE47-4326-B5CC-F791E24A652E}" presName="circ3Tx" presStyleLbl="revTx" presStyleIdx="0" presStyleCnt="0">
        <dgm:presLayoutVars>
          <dgm:chMax val="0"/>
          <dgm:chPref val="0"/>
          <dgm:bulletEnabled val="1"/>
        </dgm:presLayoutVars>
      </dgm:prSet>
      <dgm:spPr/>
      <dgm:t>
        <a:bodyPr/>
        <a:lstStyle/>
        <a:p>
          <a:endParaRPr lang="fr-BE"/>
        </a:p>
      </dgm:t>
    </dgm:pt>
  </dgm:ptLst>
  <dgm:cxnLst>
    <dgm:cxn modelId="{39DCB8A9-44E8-46DA-A664-06A1C2C35590}" type="presOf" srcId="{BA4BF32C-FE47-4326-B5CC-F791E24A652E}" destId="{BF14F371-57C1-46F6-B10E-1CF50D4AC43A}" srcOrd="1" destOrd="0" presId="urn:microsoft.com/office/officeart/2005/8/layout/venn1"/>
    <dgm:cxn modelId="{AFCE6492-3865-4342-B32F-A4E308E52D72}" srcId="{97CBCC8A-AD7A-4C51-AEDD-4CD018DB7889}" destId="{9C7D5AF2-A707-4DEB-BF61-5210CBDCCC69}" srcOrd="1" destOrd="0" parTransId="{543C4B0D-86ED-4547-86EA-1E07D8BD267F}" sibTransId="{AA0C6AA6-A806-43CE-9BF9-4861D6DDC25E}"/>
    <dgm:cxn modelId="{E81FFBC4-3C69-4089-AE2E-7AC57FB4F33B}" type="presOf" srcId="{531C9D83-E40F-44EA-B185-FF7FE43FC8E8}" destId="{8151BA19-A99C-4017-A097-5AD4C49E35A4}" srcOrd="1" destOrd="0" presId="urn:microsoft.com/office/officeart/2005/8/layout/venn1"/>
    <dgm:cxn modelId="{EABEEE78-0A6D-4CE4-B38D-24F73CB4A585}" type="presOf" srcId="{9C7D5AF2-A707-4DEB-BF61-5210CBDCCC69}" destId="{E05EC041-EB56-4E49-A251-FD8A706C3C88}" srcOrd="0" destOrd="0" presId="urn:microsoft.com/office/officeart/2005/8/layout/venn1"/>
    <dgm:cxn modelId="{84EF91D7-4428-4B6B-93DC-65ABE425502A}" type="presOf" srcId="{9C7D5AF2-A707-4DEB-BF61-5210CBDCCC69}" destId="{D5E41EF0-C9B9-4C87-8B0D-F79FCA763336}" srcOrd="1" destOrd="0" presId="urn:microsoft.com/office/officeart/2005/8/layout/venn1"/>
    <dgm:cxn modelId="{2C9BC21E-8CD9-4795-8C7A-B464C7A29E16}" type="presOf" srcId="{97CBCC8A-AD7A-4C51-AEDD-4CD018DB7889}" destId="{3905ABE0-6728-4E8D-927C-A776255DB54B}" srcOrd="0" destOrd="0" presId="urn:microsoft.com/office/officeart/2005/8/layout/venn1"/>
    <dgm:cxn modelId="{6C9345F2-9A01-45B6-8AB8-E34F42055054}" srcId="{97CBCC8A-AD7A-4C51-AEDD-4CD018DB7889}" destId="{BA4BF32C-FE47-4326-B5CC-F791E24A652E}" srcOrd="2" destOrd="0" parTransId="{CC68D939-57D2-43ED-A9C1-090BE3E928EB}" sibTransId="{521A9EC4-76A5-4C12-8AE7-50CCFA58032C}"/>
    <dgm:cxn modelId="{A5FD1CA4-4E02-4A71-90BA-F29C1F789FD9}" type="presOf" srcId="{BA4BF32C-FE47-4326-B5CC-F791E24A652E}" destId="{360C7E74-BF5F-42F2-8A19-4FA8AFC90575}" srcOrd="0" destOrd="0" presId="urn:microsoft.com/office/officeart/2005/8/layout/venn1"/>
    <dgm:cxn modelId="{A7DE03E5-DE60-4C10-88A4-3D8E46F0ED1A}" type="presOf" srcId="{531C9D83-E40F-44EA-B185-FF7FE43FC8E8}" destId="{D7E6910A-05D9-4234-8BAE-E610229F9174}" srcOrd="0" destOrd="0" presId="urn:microsoft.com/office/officeart/2005/8/layout/venn1"/>
    <dgm:cxn modelId="{F594C545-58A9-4AFA-BDF5-11920F9DE4A2}" srcId="{97CBCC8A-AD7A-4C51-AEDD-4CD018DB7889}" destId="{531C9D83-E40F-44EA-B185-FF7FE43FC8E8}" srcOrd="0" destOrd="0" parTransId="{C2DA3BF6-262B-458B-AA57-BFA63F431614}" sibTransId="{CD4458AE-3707-4CC5-A333-7BE8709712FA}"/>
    <dgm:cxn modelId="{6EBC5D01-678A-4CCE-AD67-17CE939A4F65}" type="presParOf" srcId="{3905ABE0-6728-4E8D-927C-A776255DB54B}" destId="{D7E6910A-05D9-4234-8BAE-E610229F9174}" srcOrd="0" destOrd="0" presId="urn:microsoft.com/office/officeart/2005/8/layout/venn1"/>
    <dgm:cxn modelId="{747F3531-6B3A-4599-80EA-7CE9DEDCF5F4}" type="presParOf" srcId="{3905ABE0-6728-4E8D-927C-A776255DB54B}" destId="{8151BA19-A99C-4017-A097-5AD4C49E35A4}" srcOrd="1" destOrd="0" presId="urn:microsoft.com/office/officeart/2005/8/layout/venn1"/>
    <dgm:cxn modelId="{1F686667-24C1-4B43-B80F-B85FE7C12C52}" type="presParOf" srcId="{3905ABE0-6728-4E8D-927C-A776255DB54B}" destId="{E05EC041-EB56-4E49-A251-FD8A706C3C88}" srcOrd="2" destOrd="0" presId="urn:microsoft.com/office/officeart/2005/8/layout/venn1"/>
    <dgm:cxn modelId="{6514E43A-4AB3-4973-A078-DB351B0E1A6B}" type="presParOf" srcId="{3905ABE0-6728-4E8D-927C-A776255DB54B}" destId="{D5E41EF0-C9B9-4C87-8B0D-F79FCA763336}" srcOrd="3" destOrd="0" presId="urn:microsoft.com/office/officeart/2005/8/layout/venn1"/>
    <dgm:cxn modelId="{A6F46DC2-7495-47DD-ABF3-DFB4DD816D6D}" type="presParOf" srcId="{3905ABE0-6728-4E8D-927C-A776255DB54B}" destId="{360C7E74-BF5F-42F2-8A19-4FA8AFC90575}" srcOrd="4" destOrd="0" presId="urn:microsoft.com/office/officeart/2005/8/layout/venn1"/>
    <dgm:cxn modelId="{2D654017-E04A-4B39-8E1F-9ECCC4032B88}" type="presParOf" srcId="{3905ABE0-6728-4E8D-927C-A776255DB54B}" destId="{BF14F371-57C1-46F6-B10E-1CF50D4AC43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0.15012</cdr:x>
      <cdr:y>0.18126</cdr:y>
    </cdr:from>
    <cdr:to>
      <cdr:x>0.29907</cdr:x>
      <cdr:y>0.21845</cdr:y>
    </cdr:to>
    <cdr:sp macro="" textlink="">
      <cdr:nvSpPr>
        <cdr:cNvPr id="4" name="TextBox 3"/>
        <cdr:cNvSpPr txBox="1"/>
      </cdr:nvSpPr>
      <cdr:spPr>
        <a:xfrm xmlns:a="http://schemas.openxmlformats.org/drawingml/2006/main">
          <a:off x="1368152" y="1152128"/>
          <a:ext cx="1357449" cy="23638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600" dirty="0">
              <a:latin typeface="Verdana" pitchFamily="34" charset="0"/>
            </a:rPr>
            <a:t>Total # of Documents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221"/>
          </a:xfrm>
          <a:prstGeom prst="rect">
            <a:avLst/>
          </a:prstGeom>
        </p:spPr>
        <p:txBody>
          <a:bodyPr vert="horz" lIns="95571" tIns="47786" rIns="95571" bIns="47786" rtlCol="0"/>
          <a:lstStyle>
            <a:lvl1pPr algn="l" fontAlgn="auto">
              <a:spcBef>
                <a:spcPts val="0"/>
              </a:spcBef>
              <a:spcAft>
                <a:spcPts val="0"/>
              </a:spcAft>
              <a:defRPr sz="1300">
                <a:latin typeface="+mn-lt"/>
                <a:cs typeface="+mn-cs"/>
              </a:defRPr>
            </a:lvl1pPr>
          </a:lstStyle>
          <a:p>
            <a:pPr>
              <a:defRPr/>
            </a:pPr>
            <a:endParaRPr lang="fr-BE"/>
          </a:p>
        </p:txBody>
      </p:sp>
      <p:sp>
        <p:nvSpPr>
          <p:cNvPr id="3" name="Date Placeholder 2"/>
          <p:cNvSpPr>
            <a:spLocks noGrp="1"/>
          </p:cNvSpPr>
          <p:nvPr>
            <p:ph type="dt" sz="quarter" idx="1"/>
          </p:nvPr>
        </p:nvSpPr>
        <p:spPr>
          <a:xfrm>
            <a:off x="3849688" y="0"/>
            <a:ext cx="2946400" cy="495221"/>
          </a:xfrm>
          <a:prstGeom prst="rect">
            <a:avLst/>
          </a:prstGeom>
        </p:spPr>
        <p:txBody>
          <a:bodyPr vert="horz" lIns="95571" tIns="47786" rIns="95571" bIns="47786" rtlCol="0"/>
          <a:lstStyle>
            <a:lvl1pPr algn="r" fontAlgn="auto">
              <a:spcBef>
                <a:spcPts val="0"/>
              </a:spcBef>
              <a:spcAft>
                <a:spcPts val="0"/>
              </a:spcAft>
              <a:defRPr sz="1300">
                <a:latin typeface="+mn-lt"/>
                <a:cs typeface="+mn-cs"/>
              </a:defRPr>
            </a:lvl1pPr>
          </a:lstStyle>
          <a:p>
            <a:pPr>
              <a:defRPr/>
            </a:pPr>
            <a:fld id="{A3799609-019E-457A-8DBD-1B6B91569657}" type="datetimeFigureOut">
              <a:rPr lang="fr-FR"/>
              <a:pPr>
                <a:defRPr/>
              </a:pPr>
              <a:t>29/05/2017</a:t>
            </a:fld>
            <a:endParaRPr lang="fr-BE"/>
          </a:p>
        </p:txBody>
      </p:sp>
      <p:sp>
        <p:nvSpPr>
          <p:cNvPr id="4" name="Footer Placeholder 3"/>
          <p:cNvSpPr>
            <a:spLocks noGrp="1"/>
          </p:cNvSpPr>
          <p:nvPr>
            <p:ph type="ftr" sz="quarter" idx="2"/>
          </p:nvPr>
        </p:nvSpPr>
        <p:spPr>
          <a:xfrm>
            <a:off x="0" y="9429830"/>
            <a:ext cx="2946400" cy="495221"/>
          </a:xfrm>
          <a:prstGeom prst="rect">
            <a:avLst/>
          </a:prstGeom>
        </p:spPr>
        <p:txBody>
          <a:bodyPr vert="horz" lIns="95571" tIns="47786" rIns="95571" bIns="47786" rtlCol="0" anchor="b"/>
          <a:lstStyle>
            <a:lvl1pPr algn="l" fontAlgn="auto">
              <a:spcBef>
                <a:spcPts val="0"/>
              </a:spcBef>
              <a:spcAft>
                <a:spcPts val="0"/>
              </a:spcAft>
              <a:defRPr sz="1300">
                <a:latin typeface="+mn-lt"/>
                <a:cs typeface="+mn-cs"/>
              </a:defRPr>
            </a:lvl1pPr>
          </a:lstStyle>
          <a:p>
            <a:pPr>
              <a:defRPr/>
            </a:pPr>
            <a:endParaRPr lang="fr-BE"/>
          </a:p>
        </p:txBody>
      </p:sp>
      <p:sp>
        <p:nvSpPr>
          <p:cNvPr id="5" name="Slide Number Placeholder 4"/>
          <p:cNvSpPr>
            <a:spLocks noGrp="1"/>
          </p:cNvSpPr>
          <p:nvPr>
            <p:ph type="sldNum" sz="quarter" idx="3"/>
          </p:nvPr>
        </p:nvSpPr>
        <p:spPr>
          <a:xfrm>
            <a:off x="3849688" y="9429830"/>
            <a:ext cx="2946400" cy="495221"/>
          </a:xfrm>
          <a:prstGeom prst="rect">
            <a:avLst/>
          </a:prstGeom>
        </p:spPr>
        <p:txBody>
          <a:bodyPr vert="horz" lIns="95571" tIns="47786" rIns="95571" bIns="47786" rtlCol="0" anchor="b"/>
          <a:lstStyle>
            <a:lvl1pPr algn="r" fontAlgn="auto">
              <a:spcBef>
                <a:spcPts val="0"/>
              </a:spcBef>
              <a:spcAft>
                <a:spcPts val="0"/>
              </a:spcAft>
              <a:defRPr sz="1300">
                <a:latin typeface="+mn-lt"/>
                <a:cs typeface="+mn-cs"/>
              </a:defRPr>
            </a:lvl1pPr>
          </a:lstStyle>
          <a:p>
            <a:pPr>
              <a:defRPr/>
            </a:pPr>
            <a:fld id="{0E1FD4DF-ED92-405B-8653-63E5FAD07EE5}" type="slidenum">
              <a:rPr lang="fr-BE"/>
              <a:pPr>
                <a:defRPr/>
              </a:pPr>
              <a:t>‹N°›</a:t>
            </a:fld>
            <a:endParaRPr lang="fr-BE"/>
          </a:p>
        </p:txBody>
      </p:sp>
    </p:spTree>
    <p:extLst>
      <p:ext uri="{BB962C8B-B14F-4D97-AF65-F5344CB8AC3E}">
        <p14:creationId xmlns:p14="http://schemas.microsoft.com/office/powerpoint/2010/main" val="3250117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221"/>
          </a:xfrm>
          <a:prstGeom prst="rect">
            <a:avLst/>
          </a:prstGeom>
        </p:spPr>
        <p:txBody>
          <a:bodyPr vert="horz" lIns="95571" tIns="47786" rIns="95571" bIns="47786" rtlCol="0"/>
          <a:lstStyle>
            <a:lvl1pPr algn="l" fontAlgn="auto">
              <a:spcBef>
                <a:spcPts val="0"/>
              </a:spcBef>
              <a:spcAft>
                <a:spcPts val="0"/>
              </a:spcAft>
              <a:defRPr sz="1300">
                <a:latin typeface="+mn-lt"/>
                <a:cs typeface="+mn-cs"/>
              </a:defRPr>
            </a:lvl1pPr>
          </a:lstStyle>
          <a:p>
            <a:pPr>
              <a:defRPr/>
            </a:pPr>
            <a:endParaRPr lang="fr-BE"/>
          </a:p>
        </p:txBody>
      </p:sp>
      <p:sp>
        <p:nvSpPr>
          <p:cNvPr id="3" name="Date Placeholder 2"/>
          <p:cNvSpPr>
            <a:spLocks noGrp="1"/>
          </p:cNvSpPr>
          <p:nvPr>
            <p:ph type="dt" idx="1"/>
          </p:nvPr>
        </p:nvSpPr>
        <p:spPr>
          <a:xfrm>
            <a:off x="3849688" y="0"/>
            <a:ext cx="2946400" cy="495221"/>
          </a:xfrm>
          <a:prstGeom prst="rect">
            <a:avLst/>
          </a:prstGeom>
        </p:spPr>
        <p:txBody>
          <a:bodyPr vert="horz" lIns="95571" tIns="47786" rIns="95571" bIns="47786" rtlCol="0"/>
          <a:lstStyle>
            <a:lvl1pPr algn="r" fontAlgn="auto">
              <a:spcBef>
                <a:spcPts val="0"/>
              </a:spcBef>
              <a:spcAft>
                <a:spcPts val="0"/>
              </a:spcAft>
              <a:defRPr sz="1300">
                <a:latin typeface="+mn-lt"/>
                <a:cs typeface="+mn-cs"/>
              </a:defRPr>
            </a:lvl1pPr>
          </a:lstStyle>
          <a:p>
            <a:pPr>
              <a:defRPr/>
            </a:pPr>
            <a:fld id="{302E00F5-4EAF-41DB-8DEF-EB2DE99604E8}" type="datetimeFigureOut">
              <a:rPr lang="fr-FR"/>
              <a:pPr>
                <a:defRPr/>
              </a:pPr>
              <a:t>29/05/2017</a:t>
            </a:fld>
            <a:endParaRPr lang="fr-BE"/>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5571" tIns="47786" rIns="95571" bIns="47786" rtlCol="0" anchor="ctr"/>
          <a:lstStyle/>
          <a:p>
            <a:pPr lvl="0"/>
            <a:endParaRPr lang="fr-BE" noProof="0"/>
          </a:p>
        </p:txBody>
      </p:sp>
      <p:sp>
        <p:nvSpPr>
          <p:cNvPr id="5" name="Notes Placeholder 4"/>
          <p:cNvSpPr>
            <a:spLocks noGrp="1"/>
          </p:cNvSpPr>
          <p:nvPr>
            <p:ph type="body" sz="quarter" idx="3"/>
          </p:nvPr>
        </p:nvSpPr>
        <p:spPr>
          <a:xfrm>
            <a:off x="679450" y="4714122"/>
            <a:ext cx="5438775" cy="4466511"/>
          </a:xfrm>
          <a:prstGeom prst="rect">
            <a:avLst/>
          </a:prstGeom>
        </p:spPr>
        <p:txBody>
          <a:bodyPr vert="horz" lIns="95571" tIns="47786" rIns="95571" bIns="477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BE" noProof="0"/>
          </a:p>
        </p:txBody>
      </p:sp>
      <p:sp>
        <p:nvSpPr>
          <p:cNvPr id="6" name="Footer Placeholder 5"/>
          <p:cNvSpPr>
            <a:spLocks noGrp="1"/>
          </p:cNvSpPr>
          <p:nvPr>
            <p:ph type="ftr" sz="quarter" idx="4"/>
          </p:nvPr>
        </p:nvSpPr>
        <p:spPr>
          <a:xfrm>
            <a:off x="0" y="9429830"/>
            <a:ext cx="2946400" cy="495221"/>
          </a:xfrm>
          <a:prstGeom prst="rect">
            <a:avLst/>
          </a:prstGeom>
        </p:spPr>
        <p:txBody>
          <a:bodyPr vert="horz" lIns="95571" tIns="47786" rIns="95571" bIns="47786" rtlCol="0" anchor="b"/>
          <a:lstStyle>
            <a:lvl1pPr algn="l" fontAlgn="auto">
              <a:spcBef>
                <a:spcPts val="0"/>
              </a:spcBef>
              <a:spcAft>
                <a:spcPts val="0"/>
              </a:spcAft>
              <a:defRPr sz="1300">
                <a:latin typeface="+mn-lt"/>
                <a:cs typeface="+mn-cs"/>
              </a:defRPr>
            </a:lvl1pPr>
          </a:lstStyle>
          <a:p>
            <a:pPr>
              <a:defRPr/>
            </a:pPr>
            <a:endParaRPr lang="fr-BE"/>
          </a:p>
        </p:txBody>
      </p:sp>
      <p:sp>
        <p:nvSpPr>
          <p:cNvPr id="7" name="Slide Number Placeholder 6"/>
          <p:cNvSpPr>
            <a:spLocks noGrp="1"/>
          </p:cNvSpPr>
          <p:nvPr>
            <p:ph type="sldNum" sz="quarter" idx="5"/>
          </p:nvPr>
        </p:nvSpPr>
        <p:spPr>
          <a:xfrm>
            <a:off x="3849688" y="9429830"/>
            <a:ext cx="2946400" cy="495221"/>
          </a:xfrm>
          <a:prstGeom prst="rect">
            <a:avLst/>
          </a:prstGeom>
        </p:spPr>
        <p:txBody>
          <a:bodyPr vert="horz" lIns="95571" tIns="47786" rIns="95571" bIns="47786" rtlCol="0" anchor="b"/>
          <a:lstStyle>
            <a:lvl1pPr algn="r" fontAlgn="auto">
              <a:spcBef>
                <a:spcPts val="0"/>
              </a:spcBef>
              <a:spcAft>
                <a:spcPts val="0"/>
              </a:spcAft>
              <a:defRPr sz="1300">
                <a:latin typeface="+mn-lt"/>
                <a:cs typeface="+mn-cs"/>
              </a:defRPr>
            </a:lvl1pPr>
          </a:lstStyle>
          <a:p>
            <a:pPr>
              <a:defRPr/>
            </a:pPr>
            <a:fld id="{677ED887-A797-47DF-95FE-AA05D6C02636}" type="slidenum">
              <a:rPr lang="fr-BE"/>
              <a:pPr>
                <a:defRPr/>
              </a:pPr>
              <a:t>‹N°›</a:t>
            </a:fld>
            <a:endParaRPr lang="fr-BE"/>
          </a:p>
        </p:txBody>
      </p:sp>
    </p:spTree>
    <p:extLst>
      <p:ext uri="{BB962C8B-B14F-4D97-AF65-F5344CB8AC3E}">
        <p14:creationId xmlns:p14="http://schemas.microsoft.com/office/powerpoint/2010/main" val="3588644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pache.org/foundati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github.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77ED887-A797-47DF-95FE-AA05D6C02636}" type="slidenum">
              <a:rPr lang="fr-BE" smtClean="0"/>
              <a:pPr>
                <a:defRPr/>
              </a:pPr>
              <a:t>1</a:t>
            </a:fld>
            <a:endParaRPr lang="fr-BE"/>
          </a:p>
        </p:txBody>
      </p:sp>
    </p:spTree>
    <p:extLst>
      <p:ext uri="{BB962C8B-B14F-4D97-AF65-F5344CB8AC3E}">
        <p14:creationId xmlns:p14="http://schemas.microsoft.com/office/powerpoint/2010/main" val="2207429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 Andy Neely.  A </a:t>
            </a:r>
            <a:r>
              <a:rPr lang="en-US" dirty="0"/>
              <a:t>Product-Service System is an integrated product and service offering that delivers value in use. </a:t>
            </a:r>
            <a:endParaRPr lang="en-GB" dirty="0"/>
          </a:p>
        </p:txBody>
      </p:sp>
      <p:sp>
        <p:nvSpPr>
          <p:cNvPr id="4" name="Slide Number Placeholder 3"/>
          <p:cNvSpPr>
            <a:spLocks noGrp="1"/>
          </p:cNvSpPr>
          <p:nvPr>
            <p:ph type="sldNum" sz="quarter" idx="10"/>
          </p:nvPr>
        </p:nvSpPr>
        <p:spPr/>
        <p:txBody>
          <a:bodyPr/>
          <a:lstStyle/>
          <a:p>
            <a:pPr>
              <a:defRPr/>
            </a:pPr>
            <a:fld id="{677ED887-A797-47DF-95FE-AA05D6C02636}" type="slidenum">
              <a:rPr lang="fr-BE" smtClean="0"/>
              <a:pPr>
                <a:defRPr/>
              </a:pPr>
              <a:t>11</a:t>
            </a:fld>
            <a:endParaRPr lang="fr-BE"/>
          </a:p>
        </p:txBody>
      </p:sp>
    </p:spTree>
    <p:extLst>
      <p:ext uri="{BB962C8B-B14F-4D97-AF65-F5344CB8AC3E}">
        <p14:creationId xmlns:p14="http://schemas.microsoft.com/office/powerpoint/2010/main" val="254257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77ED887-A797-47DF-95FE-AA05D6C02636}" type="slidenum">
              <a:rPr lang="fr-BE" smtClean="0"/>
              <a:pPr>
                <a:defRPr/>
              </a:pPr>
              <a:t>2</a:t>
            </a:fld>
            <a:endParaRPr lang="fr-BE"/>
          </a:p>
        </p:txBody>
      </p:sp>
    </p:spTree>
    <p:extLst>
      <p:ext uri="{BB962C8B-B14F-4D97-AF65-F5344CB8AC3E}">
        <p14:creationId xmlns:p14="http://schemas.microsoft.com/office/powerpoint/2010/main" val="174616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CE22F0-443B-4299-ADFD-8701C26E37C5}" type="slidenum">
              <a:rPr lang="fr-BE" smtClean="0"/>
              <a:pPr>
                <a:defRPr/>
              </a:pPr>
              <a:t>4</a:t>
            </a:fld>
            <a:endParaRPr lang="fr-BE"/>
          </a:p>
        </p:txBody>
      </p:sp>
    </p:spTree>
    <p:extLst>
      <p:ext uri="{BB962C8B-B14F-4D97-AF65-F5344CB8AC3E}">
        <p14:creationId xmlns:p14="http://schemas.microsoft.com/office/powerpoint/2010/main" val="322155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What</a:t>
            </a:r>
            <a:r>
              <a:rPr lang="en-GB" baseline="0" dirty="0" smtClean="0"/>
              <a:t> standards do we then develop? The answer is simple: those standards that the stakeholders need. Over the years we have seen a considerable evolution in the nature of the standards that are needed by the market to support innovation.</a:t>
            </a:r>
          </a:p>
          <a:p>
            <a:endParaRPr lang="en-GB" baseline="0" dirty="0" smtClean="0"/>
          </a:p>
          <a:p>
            <a:r>
              <a:rPr lang="en-GB" baseline="0" dirty="0" smtClean="0"/>
              <a:t>The move towards a Single Market necessitated the production of standards that support the trade of goods across Europe, in a way that European Standards ensure that all products on the European market meet the necessary health and safety requirements.</a:t>
            </a:r>
          </a:p>
          <a:p>
            <a:endParaRPr lang="en-GB" baseline="0" dirty="0" smtClean="0"/>
          </a:p>
          <a:p>
            <a:r>
              <a:rPr lang="en-GB" baseline="0" dirty="0" smtClean="0"/>
              <a:t>The standardization of products meeting quality standards also expanded into having quality standards for the processes producing and delivering these products. We see management standards emerging and the emergence of the Internet also enables new concepts such as electronic business. </a:t>
            </a:r>
          </a:p>
          <a:p>
            <a:endParaRPr lang="en-GB" baseline="0" dirty="0" smtClean="0"/>
          </a:p>
          <a:p>
            <a:r>
              <a:rPr lang="en-GB" baseline="0" dirty="0" smtClean="0"/>
              <a:t>Today, in times of climate change and concerns about scarce resources, a lot of efforts go into designing products as energy-and-resource-friendly as possible, into renewable energy, into the use of ICT to optimize resources and so on. </a:t>
            </a:r>
          </a:p>
          <a:p>
            <a:endParaRPr lang="en-GB" baseline="0" dirty="0" smtClean="0"/>
          </a:p>
          <a:p>
            <a:r>
              <a:rPr lang="en-GB" baseline="0" dirty="0" smtClean="0"/>
              <a:t>And we can expect that the future, where everything will be connected to everything else, and our economy really goes digital, will require its own standards, Throughout this evolution,  we will always produce the standards that the industry and society needs to make these changes.</a:t>
            </a:r>
            <a:endParaRPr lang="en-GB" dirty="0"/>
          </a:p>
        </p:txBody>
      </p:sp>
      <p:sp>
        <p:nvSpPr>
          <p:cNvPr id="4" name="Slide Number Placeholder 3"/>
          <p:cNvSpPr>
            <a:spLocks noGrp="1"/>
          </p:cNvSpPr>
          <p:nvPr>
            <p:ph type="sldNum" sz="quarter" idx="10"/>
          </p:nvPr>
        </p:nvSpPr>
        <p:spPr/>
        <p:txBody>
          <a:bodyPr/>
          <a:lstStyle/>
          <a:p>
            <a:pPr>
              <a:defRPr/>
            </a:pPr>
            <a:fld id="{0DCE22F0-443B-4299-ADFD-8701C26E37C5}" type="slidenum">
              <a:rPr lang="fr-BE" smtClean="0"/>
              <a:pPr>
                <a:defRPr/>
              </a:pPr>
              <a:t>5</a:t>
            </a:fld>
            <a:endParaRPr lang="fr-BE"/>
          </a:p>
        </p:txBody>
      </p:sp>
    </p:spTree>
    <p:extLst>
      <p:ext uri="{BB962C8B-B14F-4D97-AF65-F5344CB8AC3E}">
        <p14:creationId xmlns:p14="http://schemas.microsoft.com/office/powerpoint/2010/main" val="172924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smtClean="0"/>
              <a:t>CEN’s and CENELEC’s traditional ways of working may need to be reviewed in order to adapt to practices in the ICT domain (free availability, direct participation, ‘open source’ standards and ‘open platforms’)</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European industry is digitizing its processes, systems and supply chains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Traditional sectors, not previously IT users, need IT standardization responses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677ED887-A797-47DF-95FE-AA05D6C02636}" type="slidenum">
              <a:rPr lang="fr-BE" smtClean="0"/>
              <a:pPr>
                <a:defRPr/>
              </a:pPr>
              <a:t>6</a:t>
            </a:fld>
            <a:endParaRPr lang="fr-BE"/>
          </a:p>
        </p:txBody>
      </p:sp>
    </p:spTree>
    <p:extLst>
      <p:ext uri="{BB962C8B-B14F-4D97-AF65-F5344CB8AC3E}">
        <p14:creationId xmlns:p14="http://schemas.microsoft.com/office/powerpoint/2010/main" val="310802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CEAC983-54EE-4F70-BDD0-102B71A5E8E3}" type="slidenum">
              <a:rPr lang="en-US" smtClean="0"/>
              <a:pPr/>
              <a:t>7</a:t>
            </a:fld>
            <a:endParaRPr lang="en-US"/>
          </a:p>
        </p:txBody>
      </p:sp>
    </p:spTree>
    <p:extLst>
      <p:ext uri="{BB962C8B-B14F-4D97-AF65-F5344CB8AC3E}">
        <p14:creationId xmlns:p14="http://schemas.microsoft.com/office/powerpoint/2010/main" val="2669753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77ED887-A797-47DF-95FE-AA05D6C02636}" type="slidenum">
              <a:rPr lang="fr-BE" smtClean="0"/>
              <a:pPr>
                <a:defRPr/>
              </a:pPr>
              <a:t>8</a:t>
            </a:fld>
            <a:endParaRPr lang="fr-BE"/>
          </a:p>
        </p:txBody>
      </p:sp>
    </p:spTree>
    <p:extLst>
      <p:ext uri="{BB962C8B-B14F-4D97-AF65-F5344CB8AC3E}">
        <p14:creationId xmlns:p14="http://schemas.microsoft.com/office/powerpoint/2010/main" val="879959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r>
              <a:rPr lang="en-GB" b="1" dirty="0" smtClean="0"/>
              <a:t>Online standardization platform</a:t>
            </a:r>
          </a:p>
          <a:p>
            <a:pPr lvl="0"/>
            <a:r>
              <a:rPr lang="en-GB" dirty="0" smtClean="0"/>
              <a:t>Develop a solution </a:t>
            </a:r>
            <a:r>
              <a:rPr lang="en-GB" dirty="0"/>
              <a:t>for a seamless, user-friendly environment and collaborative platform for standardization </a:t>
            </a:r>
            <a:r>
              <a:rPr lang="en-GB" dirty="0" smtClean="0"/>
              <a:t>work – aim is for joint development: ISO-IEC-CEN- CENELEC</a:t>
            </a:r>
            <a:endParaRPr lang="en-GB" b="1" dirty="0"/>
          </a:p>
          <a:p>
            <a:pPr lvl="0"/>
            <a:endParaRPr lang="en-GB" b="1" dirty="0" smtClean="0"/>
          </a:p>
          <a:p>
            <a:pPr lvl="0"/>
            <a:r>
              <a:rPr lang="en-GB" b="1" dirty="0" smtClean="0"/>
              <a:t>21</a:t>
            </a:r>
            <a:r>
              <a:rPr lang="en-GB" b="1" baseline="30000" dirty="0" smtClean="0"/>
              <a:t>st</a:t>
            </a:r>
            <a:r>
              <a:rPr lang="en-GB" b="1" dirty="0" smtClean="0"/>
              <a:t> Century Standards - Modernize </a:t>
            </a:r>
            <a:r>
              <a:rPr lang="en-GB" b="1" dirty="0"/>
              <a:t>the exploitation of standards’ content</a:t>
            </a:r>
            <a:endParaRPr lang="en-GB" dirty="0"/>
          </a:p>
          <a:p>
            <a:r>
              <a:rPr lang="en-GB" dirty="0"/>
              <a:t>To offer ‘standards as service’, identify options for digital exploitation of standards’ content, including machine readable content, ‘freemium’ enabling downstream actions including ‘smart compliance’ and ‘Smart CE marking’ and potential for proof-of-concept testing with stakeholders (e.g. through ‘plug-fests’).  Identify potential for CEN and CENELEC members to offer extra and innovative services and features based on standards’ content. Establish feasibilities and make proposals for optimal solutions, aligning with the CEN – CENELEC IT Strategy and WG ‘Online standardization’.</a:t>
            </a:r>
          </a:p>
          <a:p>
            <a:r>
              <a:rPr lang="en-GB" dirty="0"/>
              <a:t> </a:t>
            </a:r>
          </a:p>
          <a:p>
            <a:pPr lvl="0"/>
            <a:r>
              <a:rPr lang="en-GB" b="1" dirty="0" smtClean="0"/>
              <a:t>Digital Transformation of CEN – CENELEC: Implement </a:t>
            </a:r>
            <a:r>
              <a:rPr lang="en-GB" b="1" dirty="0"/>
              <a:t>a flexible, adaptable CEN - CENELEC system (including CCMC)</a:t>
            </a:r>
            <a:endParaRPr lang="en-GB" dirty="0"/>
          </a:p>
          <a:p>
            <a:r>
              <a:rPr lang="en-GB" dirty="0"/>
              <a:t>Systematic review of structures, services, products and processes, identify potential and issue proposals to make the system more agile to identify and engage new digital opportunities (link with Technology Market Watch).  Ensure efficient engagement mechanisms for new stakeholders and digital platforms, building on the approach for IoT pilot projects in 2017.</a:t>
            </a:r>
          </a:p>
          <a:p>
            <a:r>
              <a:rPr lang="en-GB" dirty="0"/>
              <a:t> </a:t>
            </a:r>
          </a:p>
          <a:p>
            <a:pPr lvl="0"/>
            <a:r>
              <a:rPr lang="en-GB" b="1" dirty="0" smtClean="0"/>
              <a:t>Strategic </a:t>
            </a:r>
            <a:r>
              <a:rPr lang="en-GB" b="1" dirty="0"/>
              <a:t>alliances and partnerships</a:t>
            </a:r>
            <a:endParaRPr lang="en-GB" dirty="0"/>
          </a:p>
          <a:p>
            <a:r>
              <a:rPr lang="en-GB" dirty="0"/>
              <a:t>Establish priority measures to ensure CEN and CENELEC are effective, credible leaders in the digital domain for standardization, including promoting a digital partnership ecosystem with industry platforms, PPPs, relevant fora/consortia, technology platforms.</a:t>
            </a:r>
          </a:p>
          <a:p>
            <a:r>
              <a:rPr lang="en-GB" dirty="0"/>
              <a:t> </a:t>
            </a:r>
          </a:p>
          <a:p>
            <a:pPr lvl="0"/>
            <a:r>
              <a:rPr lang="en-GB" b="1" dirty="0" smtClean="0"/>
              <a:t>Open </a:t>
            </a:r>
            <a:r>
              <a:rPr lang="en-GB" b="1" dirty="0"/>
              <a:t>Source Software Innovation</a:t>
            </a:r>
            <a:endParaRPr lang="en-GB" dirty="0"/>
          </a:p>
          <a:p>
            <a:r>
              <a:rPr lang="en-GB" dirty="0"/>
              <a:t>Quantify the potential and identify synergies and options to integrate standards with Open Source Software activities enabling access to a greater and more diverse set of contributors and maximizing innovation, efficiency and time to market.</a:t>
            </a:r>
          </a:p>
          <a:p>
            <a:r>
              <a:rPr lang="en-GB" dirty="0"/>
              <a:t> </a:t>
            </a:r>
          </a:p>
          <a:p>
            <a:pPr lvl="0"/>
            <a:r>
              <a:rPr lang="en-GB" b="1" dirty="0" smtClean="0"/>
              <a:t>Next Generation - Engage </a:t>
            </a:r>
            <a:r>
              <a:rPr lang="en-GB" b="1" dirty="0"/>
              <a:t>digital experts</a:t>
            </a:r>
            <a:endParaRPr lang="en-GB" dirty="0"/>
          </a:p>
          <a:p>
            <a:r>
              <a:rPr lang="en-GB" dirty="0"/>
              <a:t>Make proposals for a ‘by design’ approach to ensure the engagement of digital experts in CEN and CENELEC to support standardization in ‘traditional’ sectors and new digital standardization fields.  </a:t>
            </a:r>
          </a:p>
          <a:p>
            <a:endParaRPr lang="en-GB" dirty="0"/>
          </a:p>
        </p:txBody>
      </p:sp>
      <p:sp>
        <p:nvSpPr>
          <p:cNvPr id="4" name="Slide Number Placeholder 3"/>
          <p:cNvSpPr>
            <a:spLocks noGrp="1"/>
          </p:cNvSpPr>
          <p:nvPr>
            <p:ph type="sldNum" sz="quarter" idx="10"/>
          </p:nvPr>
        </p:nvSpPr>
        <p:spPr/>
        <p:txBody>
          <a:bodyPr/>
          <a:lstStyle/>
          <a:p>
            <a:pPr>
              <a:defRPr/>
            </a:pPr>
            <a:fld id="{677ED887-A797-47DF-95FE-AA05D6C02636}" type="slidenum">
              <a:rPr lang="fr-BE" smtClean="0"/>
              <a:pPr>
                <a:defRPr/>
              </a:pPr>
              <a:t>9</a:t>
            </a:fld>
            <a:endParaRPr lang="fr-BE"/>
          </a:p>
        </p:txBody>
      </p:sp>
    </p:spTree>
    <p:extLst>
      <p:ext uri="{BB962C8B-B14F-4D97-AF65-F5344CB8AC3E}">
        <p14:creationId xmlns:p14="http://schemas.microsoft.com/office/powerpoint/2010/main" val="516137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p>
            <a:pPr marL="171450" indent="-171450">
              <a:spcAft>
                <a:spcPts val="600"/>
              </a:spcAft>
              <a:buFont typeface="Arial" panose="020B0604020202020204" pitchFamily="34" charset="0"/>
              <a:buChar char="•"/>
            </a:pPr>
            <a:r>
              <a:rPr lang="en-GB" altLang="en-US" sz="1600" dirty="0" smtClean="0">
                <a:latin typeface="Verdana" panose="020B0604030504040204" pitchFamily="34" charset="0"/>
                <a:ea typeface="Verdana" panose="020B0604030504040204" pitchFamily="34" charset="0"/>
                <a:cs typeface="Verdana" panose="020B0604030504040204" pitchFamily="34" charset="0"/>
              </a:rPr>
              <a:t>In case of parallel development of standard and OSS, there will be an implementation on the market at the same time as the standard</a:t>
            </a:r>
          </a:p>
          <a:p>
            <a:pPr marL="171450" indent="-171450">
              <a:spcAft>
                <a:spcPts val="600"/>
              </a:spcAft>
              <a:buFont typeface="Arial" panose="020B0604020202020204" pitchFamily="34" charset="0"/>
              <a:buChar char="•"/>
            </a:pPr>
            <a:r>
              <a:rPr lang="en-GB" altLang="en-US" sz="1600" dirty="0" smtClean="0">
                <a:latin typeface="Verdana" panose="020B0604030504040204" pitchFamily="34" charset="0"/>
                <a:ea typeface="Verdana" panose="020B0604030504040204" pitchFamily="34" charset="0"/>
                <a:cs typeface="Verdana" panose="020B0604030504040204" pitchFamily="34" charset="0"/>
              </a:rPr>
              <a:t>The experience when implementing the standard feeds back, leading to a better standard</a:t>
            </a:r>
          </a:p>
          <a:p>
            <a:pPr marL="171450" indent="-171450">
              <a:spcAft>
                <a:spcPts val="600"/>
              </a:spcAft>
              <a:buFont typeface="Arial" panose="020B0604020202020204" pitchFamily="34" charset="0"/>
              <a:buChar char="•"/>
            </a:pPr>
            <a:r>
              <a:rPr lang="en-GB" altLang="en-US" sz="1600" dirty="0" smtClean="0">
                <a:latin typeface="Verdana" panose="020B0604030504040204" pitchFamily="34" charset="0"/>
                <a:ea typeface="Verdana" panose="020B0604030504040204" pitchFamily="34" charset="0"/>
                <a:cs typeface="Verdana" panose="020B0604030504040204" pitchFamily="34" charset="0"/>
              </a:rPr>
              <a:t>More eyes on the code: you can also tap into academics resources (lots of brainpower) =&gt; they get visibility and recognition; our standardization process is anonymous </a:t>
            </a:r>
          </a:p>
          <a:p>
            <a:r>
              <a:rPr lang="en-GB" altLang="en-US" sz="1600" dirty="0" smtClean="0">
                <a:latin typeface="Verdana" panose="020B0604030504040204" pitchFamily="34" charset="0"/>
                <a:ea typeface="Verdana" panose="020B0604030504040204" pitchFamily="34" charset="0"/>
                <a:cs typeface="Verdana" panose="020B0604030504040204" pitchFamily="34" charset="0"/>
              </a:rPr>
              <a:t>--------------</a:t>
            </a:r>
          </a:p>
          <a:p>
            <a:pPr marL="171450" indent="-1714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Open source has become the preferred way of developing new technology applications</a:t>
            </a:r>
          </a:p>
          <a:p>
            <a:pPr marL="171450" indent="-171450">
              <a:buFont typeface="Arial" panose="020B0604020202020204" pitchFamily="34" charset="0"/>
              <a:buChar char="•"/>
            </a:pPr>
            <a:r>
              <a:rPr lang="en-GB" altLang="en-US" sz="1600" dirty="0">
                <a:latin typeface="Verdana" panose="020B0604030504040204" pitchFamily="34" charset="0"/>
                <a:ea typeface="Verdana" panose="020B0604030504040204" pitchFamily="34" charset="0"/>
                <a:cs typeface="Verdana" panose="020B0604030504040204" pitchFamily="34" charset="0"/>
              </a:rPr>
              <a:t>The Cloud boosts open source development</a:t>
            </a:r>
          </a:p>
          <a:p>
            <a:pPr marL="171450" indent="-171450">
              <a:buFont typeface="Arial" panose="020B0604020202020204" pitchFamily="34" charset="0"/>
              <a:buChar char="•"/>
            </a:pPr>
            <a:r>
              <a:rPr lang="en-GB" altLang="en-US" sz="1600" dirty="0">
                <a:latin typeface="Verdana" panose="020B0604030504040204" pitchFamily="34" charset="0"/>
                <a:ea typeface="Verdana" panose="020B0604030504040204" pitchFamily="34" charset="0"/>
                <a:cs typeface="Verdana" panose="020B0604030504040204" pitchFamily="34" charset="0"/>
              </a:rPr>
              <a:t>Big internet companies (Google, Amazon, </a:t>
            </a:r>
            <a:r>
              <a:rPr lang="en-GB" sz="1600" dirty="0">
                <a:latin typeface="Verdana" panose="020B0604030504040204" pitchFamily="34" charset="0"/>
                <a:ea typeface="Verdana" panose="020B0604030504040204" pitchFamily="34" charset="0"/>
                <a:cs typeface="Verdana" panose="020B0604030504040204" pitchFamily="34" charset="0"/>
              </a:rPr>
              <a:t>eBay, Facebook, LinkedIn, Netflix</a:t>
            </a:r>
            <a:r>
              <a:rPr lang="en-GB" altLang="en-US" sz="1600" dirty="0">
                <a:latin typeface="Verdana" panose="020B0604030504040204" pitchFamily="34" charset="0"/>
                <a:ea typeface="Verdana" panose="020B0604030504040204" pitchFamily="34" charset="0"/>
                <a:cs typeface="Verdana" panose="020B0604030504040204" pitchFamily="34" charset="0"/>
              </a:rPr>
              <a:t>) support and/or using open source</a:t>
            </a:r>
          </a:p>
          <a:p>
            <a:pPr marL="171450" indent="-171450">
              <a:buFont typeface="Arial" panose="020B0604020202020204" pitchFamily="34" charset="0"/>
              <a:buChar char="•"/>
            </a:pPr>
            <a:r>
              <a:rPr lang="en-GB" altLang="en-US" sz="1600" dirty="0">
                <a:latin typeface="Verdana" panose="020B0604030504040204" pitchFamily="34" charset="0"/>
                <a:ea typeface="Verdana" panose="020B0604030504040204" pitchFamily="34" charset="0"/>
                <a:cs typeface="Verdana" panose="020B0604030504040204" pitchFamily="34" charset="0"/>
              </a:rPr>
              <a:t>Vast amount of source code available </a:t>
            </a:r>
          </a:p>
          <a:p>
            <a:pPr marL="171450" indent="-1714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But, importance and ubiquity of open source solutions make them big cybersecurity targets,</a:t>
            </a:r>
            <a:endParaRPr lang="en-GB" altLang="en-US" sz="1600" dirty="0">
              <a:latin typeface="Verdana" panose="020B0604030504040204" pitchFamily="34" charset="0"/>
              <a:ea typeface="Verdana" panose="020B0604030504040204" pitchFamily="34" charset="0"/>
              <a:cs typeface="Verdana" panose="020B0604030504040204" pitchFamily="34" charset="0"/>
            </a:endParaRPr>
          </a:p>
          <a:p>
            <a:r>
              <a:rPr lang="en-GB" altLang="en-US" sz="1600" dirty="0" smtClean="0">
                <a:latin typeface="Verdana" panose="020B0604030504040204" pitchFamily="34" charset="0"/>
                <a:ea typeface="Verdana" panose="020B0604030504040204" pitchFamily="34" charset="0"/>
                <a:cs typeface="Verdana" panose="020B0604030504040204" pitchFamily="34" charset="0"/>
              </a:rPr>
              <a:t>--------------</a:t>
            </a:r>
          </a:p>
          <a:p>
            <a:pPr marL="342900" indent="-342900">
              <a:buFont typeface="Wingdings" panose="05000000000000000000" pitchFamily="2" charset="2"/>
              <a:buChar char="Ø"/>
              <a:defRPr/>
            </a:pPr>
            <a:r>
              <a:rPr lang="en-US" sz="1600" dirty="0">
                <a:latin typeface="Verdana" panose="020B0604030504040204" pitchFamily="34" charset="0"/>
                <a:ea typeface="Verdana" panose="020B0604030504040204" pitchFamily="34" charset="0"/>
                <a:cs typeface="Verdana" panose="020B0604030504040204" pitchFamily="34" charset="0"/>
              </a:rPr>
              <a:t>Increasing competition between open source development and standardization?</a:t>
            </a:r>
            <a:endParaRPr lang="en-US" altLang="en-US" sz="1600" b="1"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700088" lvl="1" indent="-342900">
              <a:defRPr/>
            </a:pPr>
            <a:r>
              <a:rPr lang="en-US" sz="1600" dirty="0">
                <a:latin typeface="Verdana" panose="020B0604030504040204" pitchFamily="34" charset="0"/>
                <a:ea typeface="Verdana" panose="020B0604030504040204" pitchFamily="34" charset="0"/>
                <a:cs typeface="Verdana" panose="020B0604030504040204" pitchFamily="34" charset="0"/>
              </a:rPr>
              <a:t>Apache (</a:t>
            </a:r>
            <a:r>
              <a:rPr lang="en-US" sz="1600" dirty="0">
                <a:latin typeface="Verdana" panose="020B0604030504040204" pitchFamily="34" charset="0"/>
                <a:ea typeface="Verdana" panose="020B0604030504040204" pitchFamily="34" charset="0"/>
                <a:cs typeface="Verdana" panose="020B0604030504040204" pitchFamily="34" charset="0"/>
                <a:hlinkClick r:id="rId3"/>
              </a:rPr>
              <a:t>https://www.apache.org/foundation/</a:t>
            </a:r>
            <a:r>
              <a:rPr lang="en-US" sz="1600" dirty="0">
                <a:latin typeface="Verdana" panose="020B0604030504040204" pitchFamily="34" charset="0"/>
                <a:ea typeface="Verdana" panose="020B0604030504040204" pitchFamily="34" charset="0"/>
                <a:cs typeface="Verdana" panose="020B0604030504040204" pitchFamily="34" charset="0"/>
              </a:rPr>
              <a:t>) world's most popular OSS development platform = a standards consortium? (‘</a:t>
            </a:r>
            <a:r>
              <a:rPr lang="en-US" sz="1600" i="1" dirty="0">
                <a:latin typeface="Verdana" panose="020B0604030504040204" pitchFamily="34" charset="0"/>
                <a:ea typeface="Verdana" panose="020B0604030504040204" pitchFamily="34" charset="0"/>
                <a:cs typeface="Verdana" panose="020B0604030504040204" pitchFamily="34" charset="0"/>
              </a:rPr>
              <a:t>open</a:t>
            </a:r>
            <a:r>
              <a:rPr lang="en-US" sz="1600" dirty="0">
                <a:latin typeface="Verdana" panose="020B0604030504040204" pitchFamily="34" charset="0"/>
                <a:ea typeface="Verdana" panose="020B0604030504040204" pitchFamily="34" charset="0"/>
                <a:cs typeface="Verdana" panose="020B0604030504040204" pitchFamily="34" charset="0"/>
              </a:rPr>
              <a:t>…</a:t>
            </a:r>
            <a:r>
              <a:rPr lang="en-US" sz="1600" i="1" dirty="0">
                <a:latin typeface="Verdana" panose="020B0604030504040204" pitchFamily="34" charset="0"/>
                <a:ea typeface="Verdana" panose="020B0604030504040204" pitchFamily="34" charset="0"/>
                <a:cs typeface="Verdana" panose="020B0604030504040204" pitchFamily="34" charset="0"/>
              </a:rPr>
              <a:t>collaborative, consensus-based development process</a:t>
            </a:r>
            <a:r>
              <a:rPr lang="en-US" sz="1600" dirty="0">
                <a:latin typeface="Verdana" panose="020B0604030504040204" pitchFamily="34" charset="0"/>
                <a:ea typeface="Verdana" panose="020B0604030504040204" pitchFamily="34" charset="0"/>
                <a:cs typeface="Verdana" panose="020B0604030504040204" pitchFamily="34" charset="0"/>
              </a:rPr>
              <a:t>’</a:t>
            </a:r>
          </a:p>
          <a:p>
            <a:pPr marL="700088" lvl="1" indent="-342900">
              <a:defRPr/>
            </a:pPr>
            <a:r>
              <a:rPr lang="en-US" sz="1600" dirty="0">
                <a:latin typeface="Verdana" panose="020B0604030504040204" pitchFamily="34" charset="0"/>
                <a:ea typeface="Verdana" panose="020B0604030504040204" pitchFamily="34" charset="0"/>
                <a:cs typeface="Verdana" panose="020B0604030504040204" pitchFamily="34" charset="0"/>
              </a:rPr>
              <a:t>GitHub (</a:t>
            </a:r>
            <a:r>
              <a:rPr lang="en-US" sz="1600" dirty="0">
                <a:latin typeface="Verdana" panose="020B0604030504040204" pitchFamily="34" charset="0"/>
                <a:ea typeface="Verdana" panose="020B0604030504040204" pitchFamily="34" charset="0"/>
                <a:cs typeface="Verdana" panose="020B0604030504040204" pitchFamily="34" charset="0"/>
                <a:hlinkClick r:id="rId4"/>
              </a:rPr>
              <a:t>https://github.com</a:t>
            </a:r>
            <a:r>
              <a:rPr lang="en-US" sz="1600" dirty="0">
                <a:latin typeface="Verdana" panose="020B0604030504040204" pitchFamily="34" charset="0"/>
                <a:ea typeface="Verdana" panose="020B0604030504040204" pitchFamily="34" charset="0"/>
                <a:cs typeface="Verdana" panose="020B0604030504040204" pitchFamily="34" charset="0"/>
              </a:rPr>
              <a:t> ) hosts 23 million OSS projects, with 14 million users</a:t>
            </a:r>
          </a:p>
          <a:p>
            <a:pPr marL="700088" lvl="1" indent="-342900">
              <a:defRPr/>
            </a:pPr>
            <a:r>
              <a:rPr lang="en-US" sz="1600" dirty="0">
                <a:latin typeface="Verdana" panose="020B0604030504040204" pitchFamily="34" charset="0"/>
                <a:ea typeface="Verdana" panose="020B0604030504040204" pitchFamily="34" charset="0"/>
                <a:cs typeface="Verdana" panose="020B0604030504040204" pitchFamily="34" charset="0"/>
              </a:rPr>
              <a:t>Standards are anonymous; being a valued wiki—contributor isn’t</a:t>
            </a:r>
          </a:p>
          <a:p>
            <a:pPr marL="342900" indent="-342900">
              <a:buFont typeface="Wingdings" panose="05000000000000000000" pitchFamily="2" charset="2"/>
              <a:buChar char="Ø"/>
              <a:defRPr/>
            </a:pPr>
            <a:r>
              <a:rPr lang="en-US" altLang="en-US" sz="1600" dirty="0">
                <a:solidFill>
                  <a:srgbClr val="595959"/>
                </a:solidFill>
                <a:latin typeface="Verdana" panose="020B0604030504040204" pitchFamily="34" charset="0"/>
                <a:ea typeface="Verdana" panose="020B0604030504040204" pitchFamily="34" charset="0"/>
                <a:cs typeface="Verdana" panose="020B0604030504040204" pitchFamily="34" charset="0"/>
              </a:rPr>
              <a:t>“</a:t>
            </a:r>
            <a:r>
              <a:rPr lang="en-US" sz="1600" dirty="0">
                <a:solidFill>
                  <a:srgbClr val="595959"/>
                </a:solidFill>
                <a:latin typeface="Verdana" panose="020B0604030504040204" pitchFamily="34" charset="0"/>
                <a:ea typeface="Verdana" panose="020B0604030504040204" pitchFamily="34" charset="0"/>
                <a:cs typeface="Verdana" panose="020B0604030504040204" pitchFamily="34" charset="0"/>
              </a:rPr>
              <a:t>FRAND licenses create barriers for Open Source projects to implement the technical specification” (EC SWD(2013) 224 final)</a:t>
            </a:r>
          </a:p>
          <a:p>
            <a:endParaRPr lang="en-GB" altLang="en-US" sz="1600" dirty="0"/>
          </a:p>
          <a:p>
            <a:endParaRPr lang="en-GB"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2B75A5-4D18-46D0-9B3A-311159C362C8}" type="slidenum">
              <a:rPr lang="fr-BE" altLang="en-US" smtClean="0">
                <a:latin typeface="Calibri" panose="020F0502020204030204" pitchFamily="34" charset="0"/>
              </a:rPr>
              <a:pPr/>
              <a:t>10</a:t>
            </a:fld>
            <a:endParaRPr lang="fr-BE" altLang="en-US" smtClean="0">
              <a:latin typeface="Calibri" panose="020F0502020204030204" pitchFamily="34" charset="0"/>
            </a:endParaRPr>
          </a:p>
        </p:txBody>
      </p:sp>
    </p:spTree>
    <p:extLst>
      <p:ext uri="{BB962C8B-B14F-4D97-AF65-F5344CB8AC3E}">
        <p14:creationId xmlns:p14="http://schemas.microsoft.com/office/powerpoint/2010/main" val="457215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449E"/>
        </a:solidFill>
        <a:effectLst/>
      </p:bgPr>
    </p:bg>
    <p:spTree>
      <p:nvGrpSpPr>
        <p:cNvPr id="1" name=""/>
        <p:cNvGrpSpPr/>
        <p:nvPr/>
      </p:nvGrpSpPr>
      <p:grpSpPr>
        <a:xfrm>
          <a:off x="0" y="0"/>
          <a:ext cx="0" cy="0"/>
          <a:chOff x="0" y="0"/>
          <a:chExt cx="0" cy="0"/>
        </a:xfrm>
      </p:grpSpPr>
      <p:pic>
        <p:nvPicPr>
          <p:cNvPr id="4" name="Picture 8" descr="CEN-CENELEC-PPT template_layouts_V04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357188"/>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EN_CENELEC-PPT_themes_V10_p15.png"/>
          <p:cNvPicPr>
            <a:picLocks noChangeAspect="1"/>
          </p:cNvPicPr>
          <p:nvPr/>
        </p:nvPicPr>
        <p:blipFill>
          <a:blip r:embed="rId3">
            <a:extLst>
              <a:ext uri="{28A0092B-C50C-407E-A947-70E740481C1C}">
                <a14:useLocalDpi xmlns:a14="http://schemas.microsoft.com/office/drawing/2010/main" val="0"/>
              </a:ext>
            </a:extLst>
          </a:blip>
          <a:srcRect t="29320" r="28125" b="31248"/>
          <a:stretch>
            <a:fillRect/>
          </a:stretch>
        </p:blipFill>
        <p:spPr bwMode="auto">
          <a:xfrm>
            <a:off x="0" y="1147763"/>
            <a:ext cx="657225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7544" y="4022898"/>
            <a:ext cx="8429684" cy="571504"/>
          </a:xfrm>
        </p:spPr>
        <p:txBody>
          <a:bodyPr anchor="t">
            <a:normAutofit/>
          </a:bodyPr>
          <a:lstStyle>
            <a:lvl1pPr algn="l">
              <a:lnSpc>
                <a:spcPts val="3400"/>
              </a:lnSpc>
              <a:defRPr sz="3000">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fr-BE" dirty="0"/>
          </a:p>
        </p:txBody>
      </p:sp>
      <p:sp>
        <p:nvSpPr>
          <p:cNvPr id="3" name="Subtitle 2"/>
          <p:cNvSpPr>
            <a:spLocks noGrp="1"/>
          </p:cNvSpPr>
          <p:nvPr>
            <p:ph type="subTitle" idx="1"/>
          </p:nvPr>
        </p:nvSpPr>
        <p:spPr>
          <a:xfrm>
            <a:off x="467544" y="4742978"/>
            <a:ext cx="8454395" cy="936104"/>
          </a:xfrm>
        </p:spPr>
        <p:txBody>
          <a:bodyPr>
            <a:normAutofit/>
          </a:bodyPr>
          <a:lstStyle>
            <a:lvl1pPr marL="0" indent="0" algn="l">
              <a:buNone/>
              <a:defRPr sz="2800">
                <a:solidFill>
                  <a:srgbClr val="95A0A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dirty="0"/>
          </a:p>
        </p:txBody>
      </p:sp>
      <p:sp>
        <p:nvSpPr>
          <p:cNvPr id="6" name="Footer Placeholder 4"/>
          <p:cNvSpPr>
            <a:spLocks noGrp="1"/>
          </p:cNvSpPr>
          <p:nvPr>
            <p:ph type="ftr" sz="quarter" idx="10"/>
          </p:nvPr>
        </p:nvSpPr>
        <p:spPr>
          <a:xfrm>
            <a:off x="395288" y="5516563"/>
            <a:ext cx="8462962" cy="846137"/>
          </a:xfrm>
          <a:prstGeom prst="rect">
            <a:avLst/>
          </a:prstGeom>
        </p:spPr>
        <p:txBody>
          <a:bodyPr/>
          <a:lstStyle>
            <a:lvl1pPr>
              <a:defRPr sz="2800" dirty="0" err="1">
                <a:solidFill>
                  <a:schemeClr val="bg1"/>
                </a:solidFill>
                <a:latin typeface="Verdana" pitchFamily="34" charset="0"/>
                <a:ea typeface="Verdana" pitchFamily="34" charset="0"/>
                <a:cs typeface="Verdana" pitchFamily="34" charset="0"/>
              </a:defRPr>
            </a:lvl1pPr>
          </a:lstStyle>
          <a:p>
            <a:pPr>
              <a:defRPr/>
            </a:pPr>
            <a:r>
              <a:rPr lang="fr-BE"/>
              <a:t>Name</a:t>
            </a:r>
          </a:p>
          <a:p>
            <a:pPr>
              <a:defRPr/>
            </a:pPr>
            <a:r>
              <a:rPr lang="fr-BE"/>
              <a:t>Designation</a:t>
            </a:r>
          </a:p>
        </p:txBody>
      </p:sp>
    </p:spTree>
    <p:extLst>
      <p:ext uri="{BB962C8B-B14F-4D97-AF65-F5344CB8AC3E}">
        <p14:creationId xmlns:p14="http://schemas.microsoft.com/office/powerpoint/2010/main" val="13009688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449E"/>
        </a:solidFill>
        <a:effectLst/>
      </p:bgPr>
    </p:bg>
    <p:spTree>
      <p:nvGrpSpPr>
        <p:cNvPr id="1" name=""/>
        <p:cNvGrpSpPr/>
        <p:nvPr/>
      </p:nvGrpSpPr>
      <p:grpSpPr>
        <a:xfrm>
          <a:off x="0" y="0"/>
          <a:ext cx="0" cy="0"/>
          <a:chOff x="0" y="0"/>
          <a:chExt cx="0" cy="0"/>
        </a:xfrm>
      </p:grpSpPr>
      <p:pic>
        <p:nvPicPr>
          <p:cNvPr id="4" name="Picture 8" descr="CEN-CENELEC-PPT template_layouts_V04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cs typeface="+mn-cs"/>
              </a:rPr>
              <a:t>© CEN-CENELEC </a:t>
            </a:r>
            <a:r>
              <a:rPr lang="fr-BE" dirty="0" smtClean="0">
                <a:cs typeface="+mn-cs"/>
              </a:rPr>
              <a:t>2017  </a:t>
            </a:r>
            <a:r>
              <a:rPr lang="fr-BE" dirty="0">
                <a:cs typeface="+mn-cs"/>
              </a:rPr>
              <a:t>- </a:t>
            </a:r>
            <a:fld id="{D7A95D4A-FB89-4E56-9333-0E02207F2FB7}" type="slidenum">
              <a:rPr lang="fr-BE">
                <a:cs typeface="+mn-cs"/>
              </a:rPr>
              <a:pPr>
                <a:defRPr/>
              </a:pPr>
              <a:t>‹N°›</a:t>
            </a:fld>
            <a:endParaRPr lang="fr-BE" dirty="0">
              <a:cs typeface="+mn-cs"/>
            </a:endParaRPr>
          </a:p>
        </p:txBody>
      </p:sp>
      <p:sp>
        <p:nvSpPr>
          <p:cNvPr id="2" name="Title 1"/>
          <p:cNvSpPr>
            <a:spLocks noGrp="1"/>
          </p:cNvSpPr>
          <p:nvPr>
            <p:ph type="ctrTitle"/>
          </p:nvPr>
        </p:nvSpPr>
        <p:spPr>
          <a:xfrm>
            <a:off x="467544" y="3627190"/>
            <a:ext cx="8429684" cy="571504"/>
          </a:xfrm>
        </p:spPr>
        <p:txBody>
          <a:bodyPr anchor="t">
            <a:normAutofit/>
          </a:bodyPr>
          <a:lstStyle>
            <a:lvl1pPr algn="l">
              <a:lnSpc>
                <a:spcPts val="3400"/>
              </a:lnSpc>
              <a:defRPr sz="3000">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fr-BE" dirty="0"/>
          </a:p>
        </p:txBody>
      </p:sp>
      <p:sp>
        <p:nvSpPr>
          <p:cNvPr id="3" name="Subtitle 2"/>
          <p:cNvSpPr>
            <a:spLocks noGrp="1"/>
          </p:cNvSpPr>
          <p:nvPr>
            <p:ph type="subTitle" idx="1"/>
          </p:nvPr>
        </p:nvSpPr>
        <p:spPr>
          <a:xfrm>
            <a:off x="467544" y="4365104"/>
            <a:ext cx="8454395" cy="936104"/>
          </a:xfrm>
        </p:spPr>
        <p:txBody>
          <a:bodyPr>
            <a:normAutofit/>
          </a:bodyPr>
          <a:lstStyle>
            <a:lvl1pPr marL="0" indent="0" algn="l">
              <a:buNone/>
              <a:defRPr sz="2800">
                <a:solidFill>
                  <a:srgbClr val="95A0A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dirty="0"/>
          </a:p>
        </p:txBody>
      </p:sp>
    </p:spTree>
    <p:extLst>
      <p:ext uri="{BB962C8B-B14F-4D97-AF65-F5344CB8AC3E}">
        <p14:creationId xmlns:p14="http://schemas.microsoft.com/office/powerpoint/2010/main" val="33278067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N_CENELEC-PPT_themes_V11_header_HDef_forMS_10.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cs typeface="+mn-cs"/>
              </a:rPr>
              <a:t>© CEN-CENELEC </a:t>
            </a:r>
            <a:r>
              <a:rPr lang="fr-BE" dirty="0" smtClean="0">
                <a:cs typeface="+mn-cs"/>
              </a:rPr>
              <a:t>2017  </a:t>
            </a:r>
            <a:r>
              <a:rPr lang="fr-BE" dirty="0">
                <a:cs typeface="+mn-cs"/>
              </a:rPr>
              <a:t>- </a:t>
            </a:r>
            <a:fld id="{08B6B3BE-5BCB-49AE-8A20-6DF68CEA9FAC}" type="slidenum">
              <a:rPr lang="fr-BE">
                <a:cs typeface="+mn-cs"/>
              </a:rPr>
              <a:pPr>
                <a:defRPr/>
              </a:pPr>
              <a:t>‹N°›</a:t>
            </a:fld>
            <a:endParaRPr lang="fr-BE" dirty="0">
              <a:cs typeface="+mn-cs"/>
            </a:endParaRPr>
          </a:p>
        </p:txBody>
      </p:sp>
      <p:sp>
        <p:nvSpPr>
          <p:cNvPr id="2" name="Title 1"/>
          <p:cNvSpPr>
            <a:spLocks noGrp="1"/>
          </p:cNvSpPr>
          <p:nvPr>
            <p:ph type="title"/>
          </p:nvPr>
        </p:nvSpPr>
        <p:spPr>
          <a:xfrm>
            <a:off x="457200" y="332656"/>
            <a:ext cx="6347048" cy="1152128"/>
          </a:xfrm>
        </p:spPr>
        <p:txBody>
          <a:bodyPr>
            <a:normAutofit/>
          </a:bodyPr>
          <a:lstStyle>
            <a:lvl1pPr>
              <a:defRPr sz="2800"/>
            </a:lvl1pPr>
          </a:lstStyle>
          <a:p>
            <a:r>
              <a:rPr lang="en-US" smtClean="0"/>
              <a:t>Click to edit Master title style</a:t>
            </a:r>
            <a:endParaRPr lang="fr-BE" dirty="0"/>
          </a:p>
        </p:txBody>
      </p:sp>
      <p:sp>
        <p:nvSpPr>
          <p:cNvPr id="3" name="Content Placeholder 2"/>
          <p:cNvSpPr>
            <a:spLocks noGrp="1"/>
          </p:cNvSpPr>
          <p:nvPr>
            <p:ph idx="1"/>
          </p:nvPr>
        </p:nvSpPr>
        <p:spPr>
          <a:xfrm>
            <a:off x="457200" y="1916833"/>
            <a:ext cx="8115328" cy="3672408"/>
          </a:xfrm>
        </p:spPr>
        <p:txBody>
          <a:bodyPr/>
          <a:lstStyle>
            <a:lvl1pPr>
              <a:spcBef>
                <a:spcPts val="600"/>
              </a:spcBef>
              <a:spcAft>
                <a:spcPts val="0"/>
              </a:spcAft>
              <a:defRPr sz="2400"/>
            </a:lvl1pPr>
            <a:lvl2pPr>
              <a:spcBef>
                <a:spcPts val="600"/>
              </a:spcBef>
              <a:spcAft>
                <a:spcPts val="0"/>
              </a:spcAft>
              <a:defRPr sz="2200"/>
            </a:lvl2pPr>
            <a:lvl3pPr>
              <a:spcBef>
                <a:spcPts val="600"/>
              </a:spcBef>
              <a:spcAft>
                <a:spcPts val="0"/>
              </a:spcAft>
              <a:defRPr sz="2000"/>
            </a:lvl3pPr>
            <a:lvl4pPr>
              <a:spcBef>
                <a:spcPts val="600"/>
              </a:spcBef>
              <a:spcAft>
                <a:spcPts val="0"/>
              </a:spcAft>
              <a:defRPr sz="18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490052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5" name="Picture 6" descr="CEN_CENELEC-PPT_themes_V11_header_HDef_forMS_10.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cs typeface="+mn-cs"/>
              </a:rPr>
              <a:t>© CEN-CENELEC </a:t>
            </a:r>
            <a:r>
              <a:rPr lang="fr-BE" dirty="0" smtClean="0">
                <a:cs typeface="+mn-cs"/>
              </a:rPr>
              <a:t>2017  </a:t>
            </a:r>
            <a:r>
              <a:rPr lang="fr-BE" dirty="0">
                <a:cs typeface="+mn-cs"/>
              </a:rPr>
              <a:t>- </a:t>
            </a:r>
            <a:fld id="{0F7D7F75-ECAA-4B6F-8774-963610C7D900}" type="slidenum">
              <a:rPr lang="fr-BE">
                <a:cs typeface="+mn-cs"/>
              </a:rPr>
              <a:pPr>
                <a:defRPr/>
              </a:pPr>
              <a:t>‹N°›</a:t>
            </a:fld>
            <a:endParaRPr lang="fr-BE" dirty="0">
              <a:cs typeface="+mn-cs"/>
            </a:endParaRPr>
          </a:p>
        </p:txBody>
      </p:sp>
      <p:sp>
        <p:nvSpPr>
          <p:cNvPr id="3" name="Content Placeholder 2"/>
          <p:cNvSpPr>
            <a:spLocks noGrp="1"/>
          </p:cNvSpPr>
          <p:nvPr>
            <p:ph sz="half" idx="1"/>
          </p:nvPr>
        </p:nvSpPr>
        <p:spPr>
          <a:xfrm>
            <a:off x="457200" y="1855365"/>
            <a:ext cx="4038600" cy="373387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855365"/>
            <a:ext cx="4038600" cy="373387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itle 1"/>
          <p:cNvSpPr>
            <a:spLocks noGrp="1"/>
          </p:cNvSpPr>
          <p:nvPr>
            <p:ph type="title"/>
          </p:nvPr>
        </p:nvSpPr>
        <p:spPr>
          <a:xfrm>
            <a:off x="457200" y="332656"/>
            <a:ext cx="6347048" cy="1152128"/>
          </a:xfrm>
        </p:spPr>
        <p:txBody>
          <a:bodyPr>
            <a:normAutofit/>
          </a:bodyPr>
          <a:lstStyle>
            <a:lvl1pPr>
              <a:defRPr sz="2800"/>
            </a:lvl1pPr>
          </a:lstStyle>
          <a:p>
            <a:r>
              <a:rPr lang="en-US" smtClean="0"/>
              <a:t>Click to edit Master title style</a:t>
            </a:r>
            <a:endParaRPr lang="fr-BE" dirty="0"/>
          </a:p>
        </p:txBody>
      </p:sp>
    </p:spTree>
    <p:extLst>
      <p:ext uri="{BB962C8B-B14F-4D97-AF65-F5344CB8AC3E}">
        <p14:creationId xmlns:p14="http://schemas.microsoft.com/office/powerpoint/2010/main" val="40662248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5" descr="CEN_CENELEC-PPT_themes_V11_header_HDef_forMS_10.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cs typeface="+mn-cs"/>
              </a:rPr>
              <a:t>© CEN-CENELEC </a:t>
            </a:r>
            <a:r>
              <a:rPr lang="fr-BE" dirty="0" smtClean="0">
                <a:cs typeface="+mn-cs"/>
              </a:rPr>
              <a:t>2017  </a:t>
            </a:r>
            <a:r>
              <a:rPr lang="fr-BE" dirty="0">
                <a:cs typeface="+mn-cs"/>
              </a:rPr>
              <a:t>- </a:t>
            </a:r>
            <a:fld id="{756BBED0-6501-4E46-A470-9E6118350408}" type="slidenum">
              <a:rPr lang="fr-BE">
                <a:cs typeface="+mn-cs"/>
              </a:rPr>
              <a:pPr>
                <a:defRPr/>
              </a:pPr>
              <a:t>‹N°›</a:t>
            </a:fld>
            <a:endParaRPr lang="fr-BE" dirty="0">
              <a:cs typeface="+mn-cs"/>
            </a:endParaRPr>
          </a:p>
        </p:txBody>
      </p:sp>
      <p:sp>
        <p:nvSpPr>
          <p:cNvPr id="3" name="Text Placeholder 2"/>
          <p:cNvSpPr>
            <a:spLocks noGrp="1"/>
          </p:cNvSpPr>
          <p:nvPr>
            <p:ph type="body" idx="1"/>
          </p:nvPr>
        </p:nvSpPr>
        <p:spPr>
          <a:xfrm>
            <a:off x="457200" y="1844824"/>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84586"/>
            <a:ext cx="4040188" cy="3104654"/>
          </a:xfrm>
        </p:spPr>
        <p:txBody>
          <a:bodyPr/>
          <a:lstStyle>
            <a:lvl1pPr>
              <a:defRPr sz="22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844824"/>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84586"/>
            <a:ext cx="4041775" cy="3104654"/>
          </a:xfrm>
        </p:spPr>
        <p:txBody>
          <a:bodyPr/>
          <a:lstStyle>
            <a:lvl1pPr>
              <a:defRPr sz="22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332656"/>
            <a:ext cx="6347048" cy="1152128"/>
          </a:xfrm>
        </p:spPr>
        <p:txBody>
          <a:bodyPr>
            <a:normAutofit/>
          </a:bodyPr>
          <a:lstStyle>
            <a:lvl1pPr>
              <a:defRPr sz="2800"/>
            </a:lvl1pPr>
          </a:lstStyle>
          <a:p>
            <a:r>
              <a:rPr lang="en-US" smtClean="0"/>
              <a:t>Click to edit Master title style</a:t>
            </a:r>
            <a:endParaRPr lang="fr-BE" dirty="0"/>
          </a:p>
        </p:txBody>
      </p:sp>
    </p:spTree>
    <p:extLst>
      <p:ext uri="{BB962C8B-B14F-4D97-AF65-F5344CB8AC3E}">
        <p14:creationId xmlns:p14="http://schemas.microsoft.com/office/powerpoint/2010/main" val="33779665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descr="CEN_CENELEC-PPT_themes_V11_header_HDef_forMS_10.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cs typeface="+mn-cs"/>
              </a:rPr>
              <a:t>© CEN-CENELEC </a:t>
            </a:r>
            <a:r>
              <a:rPr lang="fr-BE" dirty="0" smtClean="0">
                <a:cs typeface="+mn-cs"/>
              </a:rPr>
              <a:t>2017 </a:t>
            </a:r>
            <a:r>
              <a:rPr lang="fr-BE" dirty="0">
                <a:cs typeface="+mn-cs"/>
              </a:rPr>
              <a:t>- </a:t>
            </a:r>
            <a:fld id="{7268B1D3-E323-4F6E-8103-60AB51E27C5A}" type="slidenum">
              <a:rPr lang="fr-BE">
                <a:cs typeface="+mn-cs"/>
              </a:rPr>
              <a:pPr>
                <a:defRPr/>
              </a:pPr>
              <a:t>‹N°›</a:t>
            </a:fld>
            <a:endParaRPr lang="fr-BE" dirty="0">
              <a:cs typeface="+mn-cs"/>
            </a:endParaRPr>
          </a:p>
        </p:txBody>
      </p:sp>
      <p:sp>
        <p:nvSpPr>
          <p:cNvPr id="9" name="Title 1"/>
          <p:cNvSpPr>
            <a:spLocks noGrp="1"/>
          </p:cNvSpPr>
          <p:nvPr>
            <p:ph type="title"/>
          </p:nvPr>
        </p:nvSpPr>
        <p:spPr>
          <a:xfrm>
            <a:off x="457200" y="332656"/>
            <a:ext cx="6347048" cy="1152128"/>
          </a:xfrm>
        </p:spPr>
        <p:txBody>
          <a:bodyPr>
            <a:normAutofit/>
          </a:bodyPr>
          <a:lstStyle>
            <a:lvl1pPr>
              <a:defRPr sz="2800"/>
            </a:lvl1pPr>
          </a:lstStyle>
          <a:p>
            <a:r>
              <a:rPr lang="en-US" smtClean="0"/>
              <a:t>Click to edit Master title style</a:t>
            </a:r>
            <a:endParaRPr lang="fr-BE" dirty="0"/>
          </a:p>
        </p:txBody>
      </p:sp>
    </p:spTree>
    <p:extLst>
      <p:ext uri="{BB962C8B-B14F-4D97-AF65-F5344CB8AC3E}">
        <p14:creationId xmlns:p14="http://schemas.microsoft.com/office/powerpoint/2010/main" val="9095135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cs typeface="+mn-cs"/>
              </a:rPr>
              <a:t>© CEN-CENELEC </a:t>
            </a:r>
            <a:r>
              <a:rPr lang="fr-BE" dirty="0" smtClean="0">
                <a:cs typeface="+mn-cs"/>
              </a:rPr>
              <a:t>2017  </a:t>
            </a:r>
            <a:r>
              <a:rPr lang="fr-BE" dirty="0">
                <a:cs typeface="+mn-cs"/>
              </a:rPr>
              <a:t>- </a:t>
            </a:r>
            <a:fld id="{0D9F0053-FDC3-462F-B3AE-6ECF6C43ED0D}" type="slidenum">
              <a:rPr lang="fr-BE">
                <a:cs typeface="+mn-cs"/>
              </a:rPr>
              <a:pPr>
                <a:defRPr/>
              </a:pPr>
              <a:t>‹N°›</a:t>
            </a:fld>
            <a:endParaRPr lang="fr-BE" dirty="0">
              <a:cs typeface="+mn-cs"/>
            </a:endParaRPr>
          </a:p>
        </p:txBody>
      </p:sp>
    </p:spTree>
    <p:extLst>
      <p:ext uri="{BB962C8B-B14F-4D97-AF65-F5344CB8AC3E}">
        <p14:creationId xmlns:p14="http://schemas.microsoft.com/office/powerpoint/2010/main" val="16444780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fr-BE" altLang="en-US" smtClean="0"/>
          </a:p>
        </p:txBody>
      </p:sp>
      <p:sp>
        <p:nvSpPr>
          <p:cNvPr id="1027" name="Text Placeholder 2"/>
          <p:cNvSpPr>
            <a:spLocks noGrp="1"/>
          </p:cNvSpPr>
          <p:nvPr>
            <p:ph type="body" idx="1"/>
          </p:nvPr>
        </p:nvSpPr>
        <p:spPr bwMode="auto">
          <a:xfrm>
            <a:off x="457200" y="1600200"/>
            <a:ext cx="8115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Lst>
  <p:timing>
    <p:tnLst>
      <p:par>
        <p:cTn id="1" dur="indefinite" restart="never" nodeType="tmRoot"/>
      </p:par>
    </p:tnLst>
  </p:timing>
  <p:hf hdr="0" dt="0"/>
  <p:txStyles>
    <p:titleStyle>
      <a:lvl1pPr algn="l" rtl="0" fontAlgn="base">
        <a:spcBef>
          <a:spcPct val="0"/>
        </a:spcBef>
        <a:spcAft>
          <a:spcPct val="0"/>
        </a:spcAft>
        <a:defRPr sz="2800" kern="1200">
          <a:solidFill>
            <a:srgbClr val="00449E"/>
          </a:solidFill>
          <a:latin typeface="Verdana" pitchFamily="34" charset="0"/>
          <a:ea typeface="Verdana" pitchFamily="34" charset="0"/>
          <a:cs typeface="Verdana" pitchFamily="34" charset="0"/>
        </a:defRPr>
      </a:lvl1pPr>
      <a:lvl2pPr algn="l" rtl="0" fontAlgn="base">
        <a:spcBef>
          <a:spcPct val="0"/>
        </a:spcBef>
        <a:spcAft>
          <a:spcPct val="0"/>
        </a:spcAft>
        <a:defRPr sz="2800">
          <a:solidFill>
            <a:srgbClr val="00449E"/>
          </a:solidFill>
          <a:latin typeface="Verdana" pitchFamily="34" charset="0"/>
          <a:ea typeface="Verdana" pitchFamily="34" charset="0"/>
          <a:cs typeface="Verdana" pitchFamily="34" charset="0"/>
        </a:defRPr>
      </a:lvl2pPr>
      <a:lvl3pPr algn="l" rtl="0" fontAlgn="base">
        <a:spcBef>
          <a:spcPct val="0"/>
        </a:spcBef>
        <a:spcAft>
          <a:spcPct val="0"/>
        </a:spcAft>
        <a:defRPr sz="2800">
          <a:solidFill>
            <a:srgbClr val="00449E"/>
          </a:solidFill>
          <a:latin typeface="Verdana" pitchFamily="34" charset="0"/>
          <a:ea typeface="Verdana" pitchFamily="34" charset="0"/>
          <a:cs typeface="Verdana" pitchFamily="34" charset="0"/>
        </a:defRPr>
      </a:lvl3pPr>
      <a:lvl4pPr algn="l" rtl="0" fontAlgn="base">
        <a:spcBef>
          <a:spcPct val="0"/>
        </a:spcBef>
        <a:spcAft>
          <a:spcPct val="0"/>
        </a:spcAft>
        <a:defRPr sz="2800">
          <a:solidFill>
            <a:srgbClr val="00449E"/>
          </a:solidFill>
          <a:latin typeface="Verdana" pitchFamily="34" charset="0"/>
          <a:ea typeface="Verdana" pitchFamily="34" charset="0"/>
          <a:cs typeface="Verdana" pitchFamily="34" charset="0"/>
        </a:defRPr>
      </a:lvl4pPr>
      <a:lvl5pPr algn="l" rtl="0" fontAlgn="base">
        <a:spcBef>
          <a:spcPct val="0"/>
        </a:spcBef>
        <a:spcAft>
          <a:spcPct val="0"/>
        </a:spcAft>
        <a:defRPr sz="2800">
          <a:solidFill>
            <a:srgbClr val="00449E"/>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3000">
          <a:solidFill>
            <a:srgbClr val="00449E"/>
          </a:solidFill>
          <a:latin typeface="Verdana" pitchFamily="34" charset="0"/>
        </a:defRPr>
      </a:lvl6pPr>
      <a:lvl7pPr marL="914400" algn="l" rtl="0" eaLnBrk="1" fontAlgn="base" hangingPunct="1">
        <a:spcBef>
          <a:spcPct val="0"/>
        </a:spcBef>
        <a:spcAft>
          <a:spcPct val="0"/>
        </a:spcAft>
        <a:defRPr sz="3000">
          <a:solidFill>
            <a:srgbClr val="00449E"/>
          </a:solidFill>
          <a:latin typeface="Verdana" pitchFamily="34" charset="0"/>
        </a:defRPr>
      </a:lvl7pPr>
      <a:lvl8pPr marL="1371600" algn="l" rtl="0" eaLnBrk="1" fontAlgn="base" hangingPunct="1">
        <a:spcBef>
          <a:spcPct val="0"/>
        </a:spcBef>
        <a:spcAft>
          <a:spcPct val="0"/>
        </a:spcAft>
        <a:defRPr sz="3000">
          <a:solidFill>
            <a:srgbClr val="00449E"/>
          </a:solidFill>
          <a:latin typeface="Verdana" pitchFamily="34" charset="0"/>
        </a:defRPr>
      </a:lvl8pPr>
      <a:lvl9pPr marL="1828800" algn="l" rtl="0" eaLnBrk="1" fontAlgn="base" hangingPunct="1">
        <a:spcBef>
          <a:spcPct val="0"/>
        </a:spcBef>
        <a:spcAft>
          <a:spcPct val="0"/>
        </a:spcAft>
        <a:defRPr sz="3000">
          <a:solidFill>
            <a:srgbClr val="00449E"/>
          </a:solidFill>
          <a:latin typeface="Verdana" pitchFamily="34" charset="0"/>
        </a:defRPr>
      </a:lvl9pPr>
    </p:titleStyle>
    <p:bodyStyle>
      <a:lvl1pPr marL="342900" indent="-342900" algn="l" rtl="0" fontAlgn="base">
        <a:spcBef>
          <a:spcPct val="20000"/>
        </a:spcBef>
        <a:spcAft>
          <a:spcPct val="0"/>
        </a:spcAft>
        <a:buClr>
          <a:srgbClr val="1E887F"/>
        </a:buClr>
        <a:defRPr sz="2400" kern="1200">
          <a:solidFill>
            <a:srgbClr val="00449E"/>
          </a:solidFill>
          <a:latin typeface="Verdana" pitchFamily="34" charset="0"/>
          <a:ea typeface="Verdana" pitchFamily="34" charset="0"/>
          <a:cs typeface="Verdana" pitchFamily="34" charset="0"/>
        </a:defRPr>
      </a:lvl1pPr>
      <a:lvl2pPr marL="742950" indent="-285750" algn="l" rtl="0" fontAlgn="base">
        <a:spcBef>
          <a:spcPts val="600"/>
        </a:spcBef>
        <a:spcAft>
          <a:spcPct val="0"/>
        </a:spcAft>
        <a:buClr>
          <a:srgbClr val="00449E"/>
        </a:buClr>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rtl="0" fontAlgn="base">
        <a:spcBef>
          <a:spcPts val="600"/>
        </a:spcBef>
        <a:spcAft>
          <a:spcPct val="0"/>
        </a:spcAft>
        <a:buClr>
          <a:srgbClr val="00449E"/>
        </a:buClr>
        <a:buFont typeface="Calibri"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rtl="0" fontAlgn="base">
        <a:spcBef>
          <a:spcPts val="600"/>
        </a:spcBef>
        <a:spcAft>
          <a:spcPct val="0"/>
        </a:spcAft>
        <a:buClr>
          <a:srgbClr val="00449E"/>
        </a:buClr>
        <a:buFont typeface="Arial" pitchFamily="34" charset="0"/>
        <a:buChar char="»"/>
        <a:defRPr kern="1200">
          <a:solidFill>
            <a:schemeClr val="tx1"/>
          </a:solidFill>
          <a:latin typeface="Verdana" pitchFamily="34" charset="0"/>
          <a:ea typeface="Verdana" pitchFamily="34" charset="0"/>
          <a:cs typeface="Verdana" pitchFamily="34" charset="0"/>
        </a:defRPr>
      </a:lvl4pPr>
      <a:lvl5pPr marL="2057400" indent="-228600" algn="l" rtl="0" fontAlgn="base">
        <a:spcBef>
          <a:spcPct val="20000"/>
        </a:spcBef>
        <a:spcAft>
          <a:spcPct val="0"/>
        </a:spcAft>
        <a:buClr>
          <a:srgbClr val="00449E"/>
        </a:buClr>
        <a:buFont typeface="Arial" pitchFamily="34" charset="0"/>
        <a:buChar char="•"/>
        <a:defRPr sz="1600" i="1"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395536" y="4369668"/>
            <a:ext cx="8429625" cy="1003548"/>
          </a:xfrm>
        </p:spPr>
        <p:txBody>
          <a:bodyPr>
            <a:normAutofit/>
          </a:bodyPr>
          <a:lstStyle/>
          <a:p>
            <a:r>
              <a:rPr lang="en-GB" sz="3200" b="1" dirty="0" smtClean="0"/>
              <a:t>Global competition amongst standards-setting organizations</a:t>
            </a:r>
            <a:endParaRPr lang="en-GB" dirty="0"/>
          </a:p>
        </p:txBody>
      </p:sp>
      <p:sp>
        <p:nvSpPr>
          <p:cNvPr id="9219" name="Subtitle 2"/>
          <p:cNvSpPr>
            <a:spLocks noGrp="1"/>
          </p:cNvSpPr>
          <p:nvPr>
            <p:ph type="subTitle" idx="1"/>
          </p:nvPr>
        </p:nvSpPr>
        <p:spPr>
          <a:xfrm>
            <a:off x="395288" y="5516563"/>
            <a:ext cx="8209160" cy="935037"/>
          </a:xfrm>
        </p:spPr>
        <p:txBody>
          <a:bodyPr>
            <a:normAutofit fontScale="55000" lnSpcReduction="20000"/>
          </a:bodyPr>
          <a:lstStyle/>
          <a:p>
            <a:r>
              <a:rPr lang="en-GB" sz="2400" dirty="0" smtClean="0"/>
              <a:t>Ashok GANESH</a:t>
            </a:r>
          </a:p>
          <a:p>
            <a:r>
              <a:rPr lang="en-GB" sz="2400" dirty="0" smtClean="0"/>
              <a:t>Director Innovation</a:t>
            </a:r>
          </a:p>
          <a:p>
            <a:endParaRPr lang="en-GB" sz="2400" dirty="0" smtClean="0"/>
          </a:p>
          <a:p>
            <a:pPr algn="r"/>
            <a:r>
              <a:rPr lang="en-US" sz="1400" dirty="0"/>
              <a:t>LCII-TILEC Conference Innovation, Research and Competition in the EU: The Future of Open and Collaborative Standard Setting </a:t>
            </a:r>
            <a:endParaRPr lang="en-US" sz="1400" dirty="0" smtClean="0"/>
          </a:p>
          <a:p>
            <a:pPr algn="r"/>
            <a:r>
              <a:rPr lang="en-US" sz="1400" dirty="0" smtClean="0"/>
              <a:t>2017-05-30</a:t>
            </a:r>
            <a:endParaRPr lang="en-GB"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33375"/>
            <a:ext cx="6851650" cy="1150938"/>
          </a:xfrm>
        </p:spPr>
        <p:txBody>
          <a:bodyPr/>
          <a:lstStyle/>
          <a:p>
            <a:r>
              <a:rPr lang="en-GB" altLang="en-US" b="1" dirty="0" smtClean="0"/>
              <a:t>Open Source</a:t>
            </a:r>
          </a:p>
        </p:txBody>
      </p:sp>
      <p:pic>
        <p:nvPicPr>
          <p:cNvPr id="18435" name="Picture 2" descr="WhyOSS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58888" y="1511300"/>
            <a:ext cx="7648575" cy="5267325"/>
          </a:xfrm>
          <a:noFill/>
        </p:spPr>
      </p:pic>
      <p:sp>
        <p:nvSpPr>
          <p:cNvPr id="18436" name="TextBox 3"/>
          <p:cNvSpPr txBox="1">
            <a:spLocks noChangeArrowheads="1"/>
          </p:cNvSpPr>
          <p:nvPr/>
        </p:nvSpPr>
        <p:spPr bwMode="auto">
          <a:xfrm>
            <a:off x="163513" y="2060575"/>
            <a:ext cx="23764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100" dirty="0"/>
              <a:t>From:</a:t>
            </a:r>
          </a:p>
          <a:p>
            <a:r>
              <a:rPr lang="en-GB" altLang="en-US" sz="1100" dirty="0"/>
              <a:t>http://www.infosysblogs.com/infosysdigital/2016/06/open_source_software_wave_of_future.html</a:t>
            </a:r>
          </a:p>
        </p:txBody>
      </p:sp>
      <p:sp>
        <p:nvSpPr>
          <p:cNvPr id="3" name="TextBox 2"/>
          <p:cNvSpPr txBox="1"/>
          <p:nvPr/>
        </p:nvSpPr>
        <p:spPr>
          <a:xfrm rot="-1920000">
            <a:off x="2662410" y="3815637"/>
            <a:ext cx="5107399" cy="1446550"/>
          </a:xfrm>
          <a:prstGeom prst="rect">
            <a:avLst/>
          </a:prstGeom>
          <a:noFill/>
          <a:scene3d>
            <a:camera prst="orthographicFront">
              <a:rot lat="0" lon="0" rev="0"/>
            </a:camera>
            <a:lightRig rig="threePt" dir="t"/>
          </a:scene3d>
        </p:spPr>
        <p:txBody>
          <a:bodyPr wrap="square" rtlCol="0">
            <a:spAutoFit/>
          </a:bodyPr>
          <a:lstStyle/>
          <a:p>
            <a:pPr algn="ctr"/>
            <a:r>
              <a:rPr lang="en-GB" sz="4400" b="1" dirty="0" smtClean="0">
                <a:solidFill>
                  <a:srgbClr val="002060"/>
                </a:solidFill>
              </a:rPr>
              <a:t>Open source drives innovation</a:t>
            </a:r>
            <a:endParaRPr lang="en-GB" sz="4400" b="1" dirty="0">
              <a:solidFill>
                <a:srgbClr val="002060"/>
              </a:solidFill>
            </a:endParaRPr>
          </a:p>
        </p:txBody>
      </p:sp>
    </p:spTree>
    <p:extLst>
      <p:ext uri="{BB962C8B-B14F-4D97-AF65-F5344CB8AC3E}">
        <p14:creationId xmlns:p14="http://schemas.microsoft.com/office/powerpoint/2010/main" val="8152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96" y="1484784"/>
            <a:ext cx="8541470" cy="4680520"/>
          </a:xfrm>
        </p:spPr>
      </p:pic>
      <p:sp>
        <p:nvSpPr>
          <p:cNvPr id="2" name="Title 1"/>
          <p:cNvSpPr>
            <a:spLocks noGrp="1"/>
          </p:cNvSpPr>
          <p:nvPr>
            <p:ph type="title"/>
          </p:nvPr>
        </p:nvSpPr>
        <p:spPr/>
        <p:txBody>
          <a:bodyPr/>
          <a:lstStyle/>
          <a:p>
            <a:r>
              <a:rPr lang="en-GB" b="1" dirty="0" smtClean="0"/>
              <a:t>Services </a:t>
            </a:r>
            <a:r>
              <a:rPr lang="en-GB" b="1" dirty="0" smtClean="0">
                <a:sym typeface="Wingdings" panose="05000000000000000000" pitchFamily="2" charset="2"/>
              </a:rPr>
              <a:t> </a:t>
            </a:r>
            <a:r>
              <a:rPr lang="en-GB" b="1" dirty="0" err="1" smtClean="0">
                <a:sym typeface="Wingdings" panose="05000000000000000000" pitchFamily="2" charset="2"/>
              </a:rPr>
              <a:t>Servitization</a:t>
            </a:r>
            <a:endParaRPr lang="en-GB" b="1" dirty="0"/>
          </a:p>
        </p:txBody>
      </p:sp>
      <p:pic>
        <p:nvPicPr>
          <p:cNvPr id="3" name="Picture 2"/>
          <p:cNvPicPr>
            <a:picLocks noChangeAspect="1"/>
          </p:cNvPicPr>
          <p:nvPr/>
        </p:nvPicPr>
        <p:blipFill>
          <a:blip r:embed="rId4"/>
          <a:stretch>
            <a:fillRect/>
          </a:stretch>
        </p:blipFill>
        <p:spPr>
          <a:xfrm>
            <a:off x="7524328" y="4581128"/>
            <a:ext cx="1215579" cy="1215579"/>
          </a:xfrm>
          <a:prstGeom prst="rect">
            <a:avLst/>
          </a:prstGeom>
        </p:spPr>
      </p:pic>
      <p:pic>
        <p:nvPicPr>
          <p:cNvPr id="6" name="Picture 5"/>
          <p:cNvPicPr>
            <a:picLocks noChangeAspect="1"/>
          </p:cNvPicPr>
          <p:nvPr/>
        </p:nvPicPr>
        <p:blipFill>
          <a:blip r:embed="rId5"/>
          <a:stretch>
            <a:fillRect/>
          </a:stretch>
        </p:blipFill>
        <p:spPr>
          <a:xfrm>
            <a:off x="7668344" y="4293096"/>
            <a:ext cx="924694" cy="690438"/>
          </a:xfrm>
          <a:prstGeom prst="rect">
            <a:avLst/>
          </a:prstGeom>
        </p:spPr>
      </p:pic>
    </p:spTree>
    <p:extLst>
      <p:ext uri="{BB962C8B-B14F-4D97-AF65-F5344CB8AC3E}">
        <p14:creationId xmlns:p14="http://schemas.microsoft.com/office/powerpoint/2010/main" val="2041758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Future</a:t>
            </a:r>
            <a:endParaRPr lang="en-GB" b="1"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740897923"/>
              </p:ext>
            </p:extLst>
          </p:nvPr>
        </p:nvGraphicFramePr>
        <p:xfrm>
          <a:off x="457200" y="1628775"/>
          <a:ext cx="8115300" cy="4392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5339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normAutofit fontScale="92500" lnSpcReduction="10000"/>
          </a:bodyPr>
          <a:lstStyle/>
          <a:p>
            <a:r>
              <a:rPr lang="en-GB" dirty="0" smtClean="0"/>
              <a:t>Ashok GANESH</a:t>
            </a:r>
          </a:p>
          <a:p>
            <a:r>
              <a:rPr lang="en-GB" dirty="0" smtClean="0"/>
              <a:t>aganesh@cencenelec.eu</a:t>
            </a:r>
            <a:endParaRPr lang="en-GB" dirty="0"/>
          </a:p>
        </p:txBody>
      </p:sp>
    </p:spTree>
    <p:extLst>
      <p:ext uri="{BB962C8B-B14F-4D97-AF65-F5344CB8AC3E}">
        <p14:creationId xmlns:p14="http://schemas.microsoft.com/office/powerpoint/2010/main" val="3369623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2653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b="1" dirty="0" smtClean="0">
                <a:solidFill>
                  <a:schemeClr val="tx2"/>
                </a:solidFill>
                <a:effectLst>
                  <a:outerShdw blurRad="38100" dist="38100" dir="2700000" algn="tl">
                    <a:srgbClr val="000000">
                      <a:alpha val="43137"/>
                    </a:srgbClr>
                  </a:outerShdw>
                </a:effectLst>
              </a:rPr>
              <a:t>Fundamentals – CEN and CENELEC standards are…</a:t>
            </a:r>
            <a:endParaRPr lang="en-GB" b="1" dirty="0">
              <a:solidFill>
                <a:schemeClr val="tx2"/>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79512" y="1772817"/>
            <a:ext cx="8686800" cy="3888432"/>
          </a:xfrm>
        </p:spPr>
        <p:txBody>
          <a:bodyPr/>
          <a:lstStyle/>
          <a:p>
            <a:pPr marL="363538" indent="-363538">
              <a:buFont typeface="Wingdings" panose="05000000000000000000" pitchFamily="2" charset="2"/>
              <a:buChar char="q"/>
            </a:pPr>
            <a:r>
              <a:rPr lang="en-GB" dirty="0" smtClean="0">
                <a:solidFill>
                  <a:schemeClr val="tx2"/>
                </a:solidFill>
              </a:rPr>
              <a:t>Based </a:t>
            </a:r>
            <a:r>
              <a:rPr lang="en-GB" dirty="0">
                <a:solidFill>
                  <a:schemeClr val="tx2"/>
                </a:solidFill>
              </a:rPr>
              <a:t>on the </a:t>
            </a:r>
            <a:r>
              <a:rPr lang="en-GB" sz="3100" b="1" dirty="0">
                <a:solidFill>
                  <a:srgbClr val="92D050"/>
                </a:solidFill>
                <a:effectLst>
                  <a:outerShdw blurRad="38100" dist="38100" dir="2700000" algn="tl">
                    <a:srgbClr val="000000">
                      <a:alpha val="43137"/>
                    </a:srgbClr>
                  </a:outerShdw>
                </a:effectLst>
              </a:rPr>
              <a:t>national delegation principle</a:t>
            </a:r>
          </a:p>
          <a:p>
            <a:pPr marL="363538" indent="-363538">
              <a:buFont typeface="Wingdings" panose="05000000000000000000" pitchFamily="2" charset="2"/>
              <a:buChar char="q"/>
            </a:pPr>
            <a:r>
              <a:rPr lang="en-GB" dirty="0">
                <a:solidFill>
                  <a:schemeClr val="tx2"/>
                </a:solidFill>
              </a:rPr>
              <a:t>Representing a </a:t>
            </a:r>
            <a:r>
              <a:rPr lang="en-GB" sz="3200" b="1" dirty="0">
                <a:solidFill>
                  <a:srgbClr val="FF0000"/>
                </a:solidFill>
                <a:effectLst>
                  <a:outerShdw blurRad="38100" dist="38100" dir="2700000" algn="tl">
                    <a:srgbClr val="000000">
                      <a:alpha val="43137"/>
                    </a:srgbClr>
                  </a:outerShdw>
                </a:effectLst>
              </a:rPr>
              <a:t>consensus</a:t>
            </a:r>
            <a:r>
              <a:rPr lang="en-GB" sz="3200" dirty="0">
                <a:solidFill>
                  <a:schemeClr val="tx2"/>
                </a:solidFill>
                <a:effectLst>
                  <a:outerShdw blurRad="38100" dist="38100" dir="2700000" algn="tl">
                    <a:srgbClr val="000000">
                      <a:alpha val="43137"/>
                    </a:srgbClr>
                  </a:outerShdw>
                </a:effectLst>
              </a:rPr>
              <a:t> </a:t>
            </a:r>
            <a:r>
              <a:rPr lang="en-GB" dirty="0">
                <a:solidFill>
                  <a:schemeClr val="tx2"/>
                </a:solidFill>
              </a:rPr>
              <a:t>among all interested parties, including</a:t>
            </a:r>
            <a:r>
              <a:rPr lang="en-GB" sz="2800" dirty="0">
                <a:solidFill>
                  <a:schemeClr val="tx2"/>
                </a:solidFill>
              </a:rPr>
              <a:t> </a:t>
            </a:r>
            <a:r>
              <a:rPr lang="en-GB" sz="3200" b="1" dirty="0">
                <a:solidFill>
                  <a:srgbClr val="00B0F0"/>
                </a:solidFill>
                <a:effectLst>
                  <a:outerShdw blurRad="38100" dist="38100" dir="2700000" algn="tl">
                    <a:srgbClr val="000000">
                      <a:alpha val="43137"/>
                    </a:srgbClr>
                  </a:outerShdw>
                </a:effectLst>
              </a:rPr>
              <a:t>industry</a:t>
            </a:r>
            <a:r>
              <a:rPr lang="en-GB" sz="3200" dirty="0">
                <a:solidFill>
                  <a:schemeClr val="tx2"/>
                </a:solidFill>
              </a:rPr>
              <a:t> </a:t>
            </a:r>
            <a:r>
              <a:rPr lang="en-GB" sz="2800" dirty="0">
                <a:solidFill>
                  <a:schemeClr val="tx2"/>
                </a:solidFill>
              </a:rPr>
              <a:t>&amp; </a:t>
            </a:r>
            <a:r>
              <a:rPr lang="en-GB" sz="3200" b="1" dirty="0" smtClean="0">
                <a:solidFill>
                  <a:srgbClr val="FFC000"/>
                </a:solidFill>
                <a:effectLst>
                  <a:outerShdw blurRad="38100" dist="38100" dir="2700000" algn="tl">
                    <a:srgbClr val="000000">
                      <a:alpha val="43137"/>
                    </a:srgbClr>
                  </a:outerShdw>
                </a:effectLst>
              </a:rPr>
              <a:t>SMEs</a:t>
            </a:r>
            <a:r>
              <a:rPr lang="en-GB" sz="2800" dirty="0">
                <a:solidFill>
                  <a:schemeClr val="tx2"/>
                </a:solidFill>
              </a:rPr>
              <a:t> </a:t>
            </a:r>
            <a:r>
              <a:rPr lang="en-GB" sz="2800" dirty="0" smtClean="0">
                <a:solidFill>
                  <a:schemeClr val="tx2"/>
                </a:solidFill>
              </a:rPr>
              <a:t>and </a:t>
            </a:r>
            <a:r>
              <a:rPr lang="en-GB" sz="3200" b="1" dirty="0">
                <a:solidFill>
                  <a:srgbClr val="C00000"/>
                </a:solidFill>
                <a:effectLst>
                  <a:outerShdw blurRad="38100" dist="38100" dir="2700000" algn="tl">
                    <a:srgbClr val="000000">
                      <a:alpha val="43137"/>
                    </a:srgbClr>
                  </a:outerShdw>
                </a:effectLst>
              </a:rPr>
              <a:t>societal stakeholders</a:t>
            </a:r>
            <a:r>
              <a:rPr lang="en-GB" sz="2800" dirty="0" smtClean="0">
                <a:solidFill>
                  <a:schemeClr val="tx2"/>
                </a:solidFill>
              </a:rPr>
              <a:t> </a:t>
            </a:r>
          </a:p>
          <a:p>
            <a:pPr marL="363538" indent="-363538">
              <a:buFont typeface="Wingdings" panose="05000000000000000000" pitchFamily="2" charset="2"/>
              <a:buChar char="q"/>
            </a:pPr>
            <a:r>
              <a:rPr lang="en-GB" dirty="0" smtClean="0">
                <a:solidFill>
                  <a:schemeClr val="tx2"/>
                </a:solidFill>
              </a:rPr>
              <a:t> </a:t>
            </a:r>
            <a:r>
              <a:rPr lang="en-GB" sz="3200" b="1" dirty="0" smtClean="0">
                <a:solidFill>
                  <a:srgbClr val="FFFF00"/>
                </a:solidFill>
                <a:effectLst>
                  <a:outerShdw blurRad="38100" dist="38100" dir="2700000" algn="tl">
                    <a:srgbClr val="000000">
                      <a:alpha val="43137"/>
                    </a:srgbClr>
                  </a:outerShdw>
                </a:effectLst>
              </a:rPr>
              <a:t>Voluntary</a:t>
            </a:r>
            <a:endParaRPr lang="en-GB" sz="2800" b="1" dirty="0" smtClean="0">
              <a:solidFill>
                <a:srgbClr val="FFFF00"/>
              </a:solidFill>
              <a:effectLst>
                <a:outerShdw blurRad="38100" dist="38100" dir="2700000" algn="tl">
                  <a:srgbClr val="000000">
                    <a:alpha val="43137"/>
                  </a:srgbClr>
                </a:outerShdw>
              </a:effectLst>
            </a:endParaRPr>
          </a:p>
          <a:p>
            <a:pPr marL="363538" indent="-363538">
              <a:buFont typeface="Wingdings" panose="05000000000000000000" pitchFamily="2" charset="2"/>
              <a:buChar char="q"/>
            </a:pPr>
            <a:r>
              <a:rPr lang="en-GB" dirty="0" smtClean="0">
                <a:solidFill>
                  <a:schemeClr val="tx2"/>
                </a:solidFill>
              </a:rPr>
              <a:t>Developed by </a:t>
            </a:r>
            <a:r>
              <a:rPr lang="en-GB" sz="3100" b="1" dirty="0" smtClean="0">
                <a:solidFill>
                  <a:schemeClr val="tx2"/>
                </a:solidFill>
                <a:effectLst>
                  <a:outerShdw blurRad="38100" dist="38100" dir="2700000" algn="tl">
                    <a:srgbClr val="000000">
                      <a:alpha val="43137"/>
                    </a:srgbClr>
                  </a:outerShdw>
                </a:effectLst>
              </a:rPr>
              <a:t>independent organizations</a:t>
            </a:r>
            <a:r>
              <a:rPr lang="en-GB" sz="3200" dirty="0" smtClean="0">
                <a:solidFill>
                  <a:schemeClr val="tx2"/>
                </a:solidFill>
                <a:effectLst>
                  <a:outerShdw blurRad="38100" dist="38100" dir="2700000" algn="tl">
                    <a:srgbClr val="000000">
                      <a:alpha val="43137"/>
                    </a:srgbClr>
                  </a:outerShdw>
                </a:effectLst>
              </a:rPr>
              <a:t> </a:t>
            </a:r>
            <a:r>
              <a:rPr lang="en-GB" dirty="0" smtClean="0">
                <a:solidFill>
                  <a:schemeClr val="tx2"/>
                </a:solidFill>
              </a:rPr>
              <a:t>clearly distinct from authorities</a:t>
            </a:r>
          </a:p>
          <a:p>
            <a:pPr marL="363538" indent="-363538">
              <a:buFont typeface="Arial" panose="020B0604020202020204" pitchFamily="34" charset="0"/>
              <a:buChar char="•"/>
            </a:pPr>
            <a:endParaRPr lang="en-GB"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7429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70C0"/>
                </a:solidFill>
              </a:rPr>
              <a:t>Industry sector coverage</a:t>
            </a:r>
            <a:endParaRPr lang="en-GB" b="1" dirty="0">
              <a:solidFill>
                <a:srgbClr val="0070C0"/>
              </a:solidFill>
            </a:endParaRPr>
          </a:p>
        </p:txBody>
      </p:sp>
      <p:graphicFrame>
        <p:nvGraphicFramePr>
          <p:cNvPr id="5" name="Chart 4"/>
          <p:cNvGraphicFramePr>
            <a:graphicFrameLocks noChangeAspect="1"/>
          </p:cNvGraphicFramePr>
          <p:nvPr>
            <p:extLst/>
          </p:nvPr>
        </p:nvGraphicFramePr>
        <p:xfrm>
          <a:off x="179512" y="764704"/>
          <a:ext cx="8509773" cy="5935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7970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5"/>
          <p:cNvGraphicFramePr>
            <a:graphicFrameLocks noGrp="1" noChangeAspect="1"/>
          </p:cNvGraphicFramePr>
          <p:nvPr>
            <p:ph idx="1"/>
            <p:extLst>
              <p:ext uri="{D42A27DB-BD31-4B8C-83A1-F6EECF244321}">
                <p14:modId xmlns:p14="http://schemas.microsoft.com/office/powerpoint/2010/main" val="330709741"/>
              </p:ext>
            </p:extLst>
          </p:nvPr>
        </p:nvGraphicFramePr>
        <p:xfrm>
          <a:off x="-468560" y="-504000"/>
          <a:ext cx="9612560" cy="8363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4" name="Title 1"/>
          <p:cNvSpPr>
            <a:spLocks noGrp="1"/>
          </p:cNvSpPr>
          <p:nvPr>
            <p:ph type="title"/>
          </p:nvPr>
        </p:nvSpPr>
        <p:spPr>
          <a:xfrm>
            <a:off x="251520" y="332656"/>
            <a:ext cx="6696744" cy="1150938"/>
          </a:xfrm>
        </p:spPr>
        <p:txBody>
          <a:bodyPr>
            <a:normAutofit/>
          </a:bodyPr>
          <a:lstStyle/>
          <a:p>
            <a:pPr eaLnBrk="1" hangingPunct="1">
              <a:spcAft>
                <a:spcPts val="1200"/>
              </a:spcAft>
              <a:buClr>
                <a:srgbClr val="0099FF"/>
              </a:buClr>
            </a:pPr>
            <a:r>
              <a:rPr lang="en-GB" altLang="en-US" b="1" dirty="0" smtClean="0">
                <a:solidFill>
                  <a:srgbClr val="0070C0"/>
                </a:solidFill>
              </a:rPr>
              <a:t>European Standards - Evolution</a:t>
            </a:r>
            <a:endParaRPr lang="en-GB" altLang="en-US" b="1" dirty="0">
              <a:solidFill>
                <a:srgbClr val="0070C0"/>
              </a:solidFill>
            </a:endParaRPr>
          </a:p>
        </p:txBody>
      </p:sp>
      <p:sp>
        <p:nvSpPr>
          <p:cNvPr id="10" name="TextBox 1"/>
          <p:cNvSpPr txBox="1">
            <a:spLocks noChangeArrowheads="1"/>
          </p:cNvSpPr>
          <p:nvPr/>
        </p:nvSpPr>
        <p:spPr bwMode="auto">
          <a:xfrm>
            <a:off x="971600" y="5157788"/>
            <a:ext cx="63367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3200" b="1" i="1" dirty="0">
                <a:solidFill>
                  <a:srgbClr val="0070C0"/>
                </a:solidFill>
              </a:rPr>
              <a:t>…meeting stakeholder needs </a:t>
            </a:r>
          </a:p>
        </p:txBody>
      </p:sp>
    </p:spTree>
    <p:extLst>
      <p:ext uri="{BB962C8B-B14F-4D97-AF65-F5344CB8AC3E}">
        <p14:creationId xmlns:p14="http://schemas.microsoft.com/office/powerpoint/2010/main" val="389574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1"/>
          <p:cNvSpPr>
            <a:spLocks noGrp="1"/>
          </p:cNvSpPr>
          <p:nvPr>
            <p:ph idx="1"/>
          </p:nvPr>
        </p:nvSpPr>
        <p:spPr>
          <a:xfrm>
            <a:off x="468313" y="1628800"/>
            <a:ext cx="4967783" cy="3528392"/>
          </a:xfrm>
        </p:spPr>
        <p:txBody>
          <a:bodyPr>
            <a:noAutofit/>
          </a:bodyPr>
          <a:lstStyle/>
          <a:p>
            <a:pPr>
              <a:spcBef>
                <a:spcPts val="0"/>
              </a:spcBef>
              <a:spcAft>
                <a:spcPts val="600"/>
              </a:spcAft>
              <a:buFont typeface="Arial" panose="020B0604020202020204" pitchFamily="34" charset="0"/>
              <a:buChar char="•"/>
              <a:defRPr/>
            </a:pPr>
            <a:r>
              <a:rPr lang="en-GB" dirty="0" smtClean="0"/>
              <a:t>European </a:t>
            </a:r>
            <a:r>
              <a:rPr lang="en-GB" dirty="0"/>
              <a:t>industry is </a:t>
            </a:r>
            <a:r>
              <a:rPr lang="en-GB" dirty="0" smtClean="0"/>
              <a:t>digitizing </a:t>
            </a:r>
          </a:p>
          <a:p>
            <a:pPr>
              <a:spcBef>
                <a:spcPts val="0"/>
              </a:spcBef>
              <a:spcAft>
                <a:spcPts val="600"/>
              </a:spcAft>
              <a:buFont typeface="Arial" panose="020B0604020202020204" pitchFamily="34" charset="0"/>
              <a:buChar char="•"/>
              <a:defRPr/>
            </a:pPr>
            <a:r>
              <a:rPr lang="en-GB" dirty="0" smtClean="0"/>
              <a:t>Traditional sectors now need IT standardization responses</a:t>
            </a:r>
            <a:endParaRPr lang="en-GB" dirty="0"/>
          </a:p>
          <a:p>
            <a:pPr>
              <a:spcBef>
                <a:spcPts val="0"/>
              </a:spcBef>
              <a:spcAft>
                <a:spcPts val="600"/>
              </a:spcAft>
              <a:buFont typeface="Arial" panose="020B0604020202020204" pitchFamily="34" charset="0"/>
              <a:buChar char="•"/>
              <a:defRPr/>
            </a:pPr>
            <a:r>
              <a:rPr lang="en-GB" dirty="0" smtClean="0"/>
              <a:t>Rapidly </a:t>
            </a:r>
            <a:r>
              <a:rPr lang="en-GB" dirty="0"/>
              <a:t>evolving regulatory </a:t>
            </a:r>
            <a:r>
              <a:rPr lang="en-GB" dirty="0" smtClean="0"/>
              <a:t>landscape</a:t>
            </a:r>
          </a:p>
          <a:p>
            <a:pPr>
              <a:spcBef>
                <a:spcPts val="0"/>
              </a:spcBef>
              <a:spcAft>
                <a:spcPts val="600"/>
              </a:spcAft>
              <a:buFont typeface="Arial" panose="020B0604020202020204" pitchFamily="34" charset="0"/>
              <a:buChar char="•"/>
              <a:defRPr/>
            </a:pPr>
            <a:r>
              <a:rPr lang="en-GB" dirty="0"/>
              <a:t>Growing number of standardization </a:t>
            </a:r>
            <a:r>
              <a:rPr lang="en-GB" dirty="0" smtClean="0"/>
              <a:t>providers</a:t>
            </a:r>
          </a:p>
          <a:p>
            <a:pPr marL="0" indent="0">
              <a:spcBef>
                <a:spcPts val="0"/>
              </a:spcBef>
              <a:spcAft>
                <a:spcPts val="600"/>
              </a:spcAft>
              <a:defRPr/>
            </a:pPr>
            <a:endParaRPr lang="en-GB" dirty="0" smtClean="0"/>
          </a:p>
          <a:p>
            <a:pPr marL="0" indent="0">
              <a:spcBef>
                <a:spcPts val="0"/>
              </a:spcBef>
              <a:spcAft>
                <a:spcPts val="600"/>
              </a:spcAft>
              <a:defRPr/>
            </a:pPr>
            <a:r>
              <a:rPr lang="en-GB" dirty="0" smtClean="0"/>
              <a:t>    </a:t>
            </a:r>
            <a:endParaRPr lang="en-GB" altLang="en-US" sz="2800" dirty="0"/>
          </a:p>
        </p:txBody>
      </p:sp>
      <p:sp>
        <p:nvSpPr>
          <p:cNvPr id="7" name="Title 1"/>
          <p:cNvSpPr>
            <a:spLocks noGrp="1"/>
          </p:cNvSpPr>
          <p:nvPr>
            <p:ph type="title"/>
          </p:nvPr>
        </p:nvSpPr>
        <p:spPr>
          <a:xfrm>
            <a:off x="323850" y="333375"/>
            <a:ext cx="6985000" cy="1150938"/>
          </a:xfrm>
        </p:spPr>
        <p:txBody>
          <a:bodyPr/>
          <a:lstStyle/>
          <a:p>
            <a:r>
              <a:rPr lang="en-GB" altLang="en-US" sz="2400" b="1" dirty="0" smtClean="0"/>
              <a:t>The </a:t>
            </a:r>
            <a:r>
              <a:rPr lang="en-GB" altLang="en-US" sz="2400" b="1" dirty="0"/>
              <a:t>world is changing</a:t>
            </a:r>
            <a:endParaRPr lang="en-GB" altLang="en-US" sz="2400" b="1" dirty="0" smtClean="0"/>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060377"/>
            <a:ext cx="3321570" cy="280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52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 calcmode="lin" valueType="num">
                                      <p:cBhvr additive="base">
                                        <p:cTn id="22"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 calcmode="lin" valueType="num">
                                      <p:cBhvr additive="base">
                                        <p:cTn id="28"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072"/>
          <a:stretch/>
        </p:blipFill>
        <p:spPr bwMode="auto">
          <a:xfrm>
            <a:off x="0" y="1092200"/>
            <a:ext cx="9144000" cy="5749278"/>
          </a:xfrm>
          <a:prstGeom prst="rect">
            <a:avLst/>
          </a:prstGeom>
          <a:noFill/>
          <a:ln w="9525">
            <a:noFill/>
            <a:miter lim="800000"/>
            <a:headEnd/>
            <a:tailEnd/>
          </a:ln>
        </p:spPr>
      </p:pic>
      <p:sp>
        <p:nvSpPr>
          <p:cNvPr id="2" name="Title 1"/>
          <p:cNvSpPr>
            <a:spLocks noGrp="1"/>
          </p:cNvSpPr>
          <p:nvPr>
            <p:ph type="title"/>
          </p:nvPr>
        </p:nvSpPr>
        <p:spPr>
          <a:xfrm>
            <a:off x="35496" y="188640"/>
            <a:ext cx="7924800" cy="903560"/>
          </a:xfrm>
        </p:spPr>
        <p:txBody>
          <a:bodyPr>
            <a:normAutofit fontScale="90000"/>
          </a:bodyPr>
          <a:lstStyle/>
          <a:p>
            <a:pPr algn="ctr"/>
            <a:r>
              <a:rPr lang="en-IE" sz="2800" b="1" dirty="0" smtClean="0">
                <a:solidFill>
                  <a:srgbClr val="FF0000"/>
                </a:solidFill>
              </a:rPr>
              <a:t>Standardization Bodies Supporting </a:t>
            </a:r>
            <a:br>
              <a:rPr lang="en-IE" sz="2800" b="1" dirty="0" smtClean="0">
                <a:solidFill>
                  <a:srgbClr val="FF0000"/>
                </a:solidFill>
              </a:rPr>
            </a:br>
            <a:r>
              <a:rPr lang="en-IE" sz="2800" b="1" dirty="0" smtClean="0">
                <a:solidFill>
                  <a:srgbClr val="FF0000"/>
                </a:solidFill>
              </a:rPr>
              <a:t>Digitization</a:t>
            </a:r>
            <a:endParaRPr lang="en-IE" sz="2800" b="1" dirty="0">
              <a:solidFill>
                <a:srgbClr val="FF0000"/>
              </a:solidFill>
            </a:endParaRPr>
          </a:p>
        </p:txBody>
      </p:sp>
    </p:spTree>
    <p:extLst>
      <p:ext uri="{BB962C8B-B14F-4D97-AF65-F5344CB8AC3E}">
        <p14:creationId xmlns:p14="http://schemas.microsoft.com/office/powerpoint/2010/main" val="4118499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7067128" cy="1152128"/>
          </a:xfrm>
        </p:spPr>
        <p:txBody>
          <a:bodyPr>
            <a:normAutofit/>
          </a:bodyPr>
          <a:lstStyle/>
          <a:p>
            <a:r>
              <a:rPr lang="en-US" sz="2400" b="1" dirty="0" smtClean="0"/>
              <a:t>Strategy for Digitization </a:t>
            </a:r>
            <a:endParaRPr lang="en-US" sz="2400" b="1" dirty="0"/>
          </a:p>
        </p:txBody>
      </p:sp>
      <p:graphicFrame>
        <p:nvGraphicFramePr>
          <p:cNvPr id="4" name="Content Placeholder 3"/>
          <p:cNvGraphicFramePr>
            <a:graphicFrameLocks noGrp="1"/>
          </p:cNvGraphicFramePr>
          <p:nvPr>
            <p:ph idx="1"/>
            <p:extLst/>
          </p:nvPr>
        </p:nvGraphicFramePr>
        <p:xfrm>
          <a:off x="457200" y="1916113"/>
          <a:ext cx="8115300" cy="367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nvPr>
        </p:nvGraphicFramePr>
        <p:xfrm>
          <a:off x="0" y="1543521"/>
          <a:ext cx="8572500" cy="44057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6080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6779096" cy="1152128"/>
          </a:xfrm>
        </p:spPr>
        <p:txBody>
          <a:bodyPr>
            <a:normAutofit/>
          </a:bodyPr>
          <a:lstStyle/>
          <a:p>
            <a:r>
              <a:rPr lang="en-GB" sz="2400" b="1" dirty="0" smtClean="0"/>
              <a:t>Digital Transformation</a:t>
            </a:r>
            <a:endParaRPr lang="en-GB" sz="24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04846763"/>
              </p:ext>
            </p:extLst>
          </p:nvPr>
        </p:nvGraphicFramePr>
        <p:xfrm>
          <a:off x="323528" y="1628800"/>
          <a:ext cx="792088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580112" y="3225170"/>
            <a:ext cx="1476000" cy="954107"/>
          </a:xfrm>
          <a:prstGeom prst="rect">
            <a:avLst/>
          </a:prstGeom>
          <a:noFill/>
        </p:spPr>
        <p:txBody>
          <a:bodyPr wrap="square" rtlCol="0">
            <a:spAutoFit/>
          </a:bodyPr>
          <a:lstStyle/>
          <a:p>
            <a:pPr algn="ctr"/>
            <a:r>
              <a:rPr lang="en-GB" sz="1600" b="1" dirty="0" smtClean="0">
                <a:solidFill>
                  <a:schemeClr val="bg1"/>
                </a:solidFill>
              </a:rPr>
              <a:t>Open Source </a:t>
            </a:r>
            <a:r>
              <a:rPr lang="en-GB" sz="1200" i="1" dirty="0" smtClean="0">
                <a:solidFill>
                  <a:schemeClr val="bg1"/>
                </a:solidFill>
              </a:rPr>
              <a:t>Innovation &amp; time to market</a:t>
            </a:r>
            <a:endParaRPr lang="en-GB" sz="1200" i="1" dirty="0">
              <a:solidFill>
                <a:schemeClr val="bg1"/>
              </a:solidFill>
            </a:endParaRPr>
          </a:p>
        </p:txBody>
      </p:sp>
    </p:spTree>
    <p:extLst>
      <p:ext uri="{BB962C8B-B14F-4D97-AF65-F5344CB8AC3E}">
        <p14:creationId xmlns:p14="http://schemas.microsoft.com/office/powerpoint/2010/main" val="825870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001_CEN-CENELEC_Corpor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 CENELEC">
      <a:majorFont>
        <a:latin typeface="Verdana"/>
        <a:ea typeface=""/>
        <a:cs typeface=""/>
      </a:majorFont>
      <a:minorFont>
        <a:latin typeface="Ve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PPT001_CEN-CENELEC_Corporate</Template>
  <TotalTime>2663</TotalTime>
  <Words>917</Words>
  <Application>Microsoft Office PowerPoint</Application>
  <PresentationFormat>Affichage à l'écran (4:3)</PresentationFormat>
  <Paragraphs>133</Paragraphs>
  <Slides>13</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Vedana</vt:lpstr>
      <vt:lpstr>Verdana</vt:lpstr>
      <vt:lpstr>Wingdings</vt:lpstr>
      <vt:lpstr>PPT001_CEN-CENELEC_Corporate</vt:lpstr>
      <vt:lpstr>Global competition amongst standards-setting organizations</vt:lpstr>
      <vt:lpstr>Présentation PowerPoint</vt:lpstr>
      <vt:lpstr>Fundamentals – CEN and CENELEC standards are…</vt:lpstr>
      <vt:lpstr>Industry sector coverage</vt:lpstr>
      <vt:lpstr>European Standards - Evolution</vt:lpstr>
      <vt:lpstr>The world is changing</vt:lpstr>
      <vt:lpstr>Standardization Bodies Supporting  Digitization</vt:lpstr>
      <vt:lpstr>Strategy for Digitization </vt:lpstr>
      <vt:lpstr>Digital Transformation</vt:lpstr>
      <vt:lpstr>Open Source</vt:lpstr>
      <vt:lpstr>Services  Servitization</vt:lpstr>
      <vt:lpstr>The Future</vt:lpstr>
      <vt:lpstr>Présentation PowerPoint</vt:lpstr>
    </vt:vector>
  </TitlesOfParts>
  <Company>CENCENELEC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Corporate  (Verdana 30)</dc:title>
  <dc:creator>Paquay Nathalie</dc:creator>
  <cp:lastModifiedBy>NEYRINCK Norman</cp:lastModifiedBy>
  <cp:revision>243</cp:revision>
  <cp:lastPrinted>2015-03-04T14:40:52Z</cp:lastPrinted>
  <dcterms:created xsi:type="dcterms:W3CDTF">2015-01-26T15:23:30Z</dcterms:created>
  <dcterms:modified xsi:type="dcterms:W3CDTF">2017-05-29T10:01:04Z</dcterms:modified>
</cp:coreProperties>
</file>