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73" r:id="rId2"/>
    <p:sldId id="383" r:id="rId3"/>
    <p:sldId id="387" r:id="rId4"/>
    <p:sldId id="388" r:id="rId5"/>
    <p:sldId id="392" r:id="rId6"/>
    <p:sldId id="393" r:id="rId7"/>
    <p:sldId id="394" r:id="rId8"/>
    <p:sldId id="395" r:id="rId9"/>
    <p:sldId id="398" r:id="rId10"/>
    <p:sldId id="399" r:id="rId11"/>
    <p:sldId id="397" r:id="rId12"/>
    <p:sldId id="386" r:id="rId13"/>
  </p:sldIdLst>
  <p:sldSz cx="12192000" cy="6858000"/>
  <p:notesSz cx="6724650" cy="9874250"/>
  <p:custDataLst>
    <p:tags r:id="rId1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21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in Santangelo" initials="CS" lastIdx="1" clrIdx="0">
    <p:extLst/>
  </p:cmAuthor>
  <p:cmAuthor id="2" name="KREBS Nicolas" initials="KN" lastIdx="1" clrIdx="1">
    <p:extLst>
      <p:ext uri="{19B8F6BF-5375-455C-9EA6-DF929625EA0E}">
        <p15:presenceInfo xmlns:p15="http://schemas.microsoft.com/office/powerpoint/2012/main" userId="S-1-5-21-796845957-1606980848-1801674531-2108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99CCFF"/>
    <a:srgbClr val="CCECFF"/>
    <a:srgbClr val="008000"/>
    <a:srgbClr val="558ED5"/>
    <a:srgbClr val="8EB4E3"/>
    <a:srgbClr val="C6D9F1"/>
    <a:srgbClr val="17375E"/>
    <a:srgbClr val="000099"/>
    <a:srgbClr val="8E1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15" autoAdjust="0"/>
    <p:restoredTop sz="96292" autoAdjust="0"/>
  </p:normalViewPr>
  <p:slideViewPr>
    <p:cSldViewPr>
      <p:cViewPr varScale="1">
        <p:scale>
          <a:sx n="68" d="100"/>
          <a:sy n="68" d="100"/>
        </p:scale>
        <p:origin x="1104" y="72"/>
      </p:cViewPr>
      <p:guideLst>
        <p:guide orient="horz" pos="414"/>
        <p:guide pos="211"/>
      </p:guideLst>
    </p:cSldViewPr>
  </p:slideViewPr>
  <p:notesTextViewPr>
    <p:cViewPr>
      <p:scale>
        <a:sx n="1" d="1"/>
        <a:sy n="1" d="1"/>
      </p:scale>
      <p:origin x="0" y="0"/>
    </p:cViewPr>
  </p:notesTextViewPr>
  <p:notesViewPr>
    <p:cSldViewPr>
      <p:cViewPr varScale="1">
        <p:scale>
          <a:sx n="51" d="100"/>
          <a:sy n="51"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9079" y="0"/>
            <a:ext cx="2914015" cy="495427"/>
          </a:xfrm>
          <a:prstGeom prst="rect">
            <a:avLst/>
          </a:prstGeom>
        </p:spPr>
        <p:txBody>
          <a:bodyPr vert="horz" lIns="91440" tIns="45720" rIns="91440" bIns="45720" rtlCol="0"/>
          <a:lstStyle>
            <a:lvl1pPr algn="r">
              <a:defRPr sz="1200"/>
            </a:lvl1pPr>
          </a:lstStyle>
          <a:p>
            <a:fld id="{7B3517F6-B90D-48ED-9BBD-3D1DC4A5E848}" type="datetimeFigureOut">
              <a:rPr lang="en-US" smtClean="0"/>
              <a:t>5/26/2017</a:t>
            </a:fld>
            <a:endParaRPr lang="en-US"/>
          </a:p>
        </p:txBody>
      </p:sp>
      <p:sp>
        <p:nvSpPr>
          <p:cNvPr id="4" name="Footer Placeholder 3"/>
          <p:cNvSpPr>
            <a:spLocks noGrp="1"/>
          </p:cNvSpPr>
          <p:nvPr>
            <p:ph type="ftr" sz="quarter" idx="2"/>
          </p:nvPr>
        </p:nvSpPr>
        <p:spPr>
          <a:xfrm>
            <a:off x="0" y="9378824"/>
            <a:ext cx="2914015" cy="4954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9079" y="9378824"/>
            <a:ext cx="2914015" cy="495426"/>
          </a:xfrm>
          <a:prstGeom prst="rect">
            <a:avLst/>
          </a:prstGeom>
        </p:spPr>
        <p:txBody>
          <a:bodyPr vert="horz" lIns="91440" tIns="45720" rIns="91440" bIns="45720" rtlCol="0" anchor="b"/>
          <a:lstStyle>
            <a:lvl1pPr algn="r">
              <a:defRPr sz="1200"/>
            </a:lvl1pPr>
          </a:lstStyle>
          <a:p>
            <a:fld id="{1359928E-D135-47B6-99A0-5F21BC1FF059}" type="slidenum">
              <a:rPr lang="en-US" smtClean="0"/>
              <a:t>‹N°›</a:t>
            </a:fld>
            <a:endParaRPr lang="en-US"/>
          </a:p>
        </p:txBody>
      </p:sp>
    </p:spTree>
    <p:extLst>
      <p:ext uri="{BB962C8B-B14F-4D97-AF65-F5344CB8AC3E}">
        <p14:creationId xmlns:p14="http://schemas.microsoft.com/office/powerpoint/2010/main" val="254602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4015" cy="4954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09079" y="0"/>
            <a:ext cx="2914015" cy="495427"/>
          </a:xfrm>
          <a:prstGeom prst="rect">
            <a:avLst/>
          </a:prstGeom>
        </p:spPr>
        <p:txBody>
          <a:bodyPr vert="horz" lIns="91440" tIns="45720" rIns="91440" bIns="45720" rtlCol="0"/>
          <a:lstStyle>
            <a:lvl1pPr algn="r">
              <a:defRPr sz="1200"/>
            </a:lvl1pPr>
          </a:lstStyle>
          <a:p>
            <a:fld id="{E94D95FC-270F-4F7F-AD84-EE1FE1582A58}" type="datetimeFigureOut">
              <a:rPr lang="fr-FR" smtClean="0"/>
              <a:t>26/05/2017</a:t>
            </a:fld>
            <a:endParaRPr lang="fr-FR"/>
          </a:p>
        </p:txBody>
      </p:sp>
      <p:sp>
        <p:nvSpPr>
          <p:cNvPr id="4" name="Espace réservé de l'image des diapositives 3"/>
          <p:cNvSpPr>
            <a:spLocks noGrp="1" noRot="1" noChangeAspect="1"/>
          </p:cNvSpPr>
          <p:nvPr>
            <p:ph type="sldImg" idx="2"/>
          </p:nvPr>
        </p:nvSpPr>
        <p:spPr>
          <a:xfrm>
            <a:off x="400050" y="1233488"/>
            <a:ext cx="592455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14015" cy="4954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09079" y="9378824"/>
            <a:ext cx="2914015" cy="495426"/>
          </a:xfrm>
          <a:prstGeom prst="rect">
            <a:avLst/>
          </a:prstGeom>
        </p:spPr>
        <p:txBody>
          <a:bodyPr vert="horz" lIns="91440" tIns="45720" rIns="91440" bIns="45720" rtlCol="0" anchor="b"/>
          <a:lstStyle>
            <a:lvl1pPr algn="r">
              <a:defRPr sz="1200"/>
            </a:lvl1pPr>
          </a:lstStyle>
          <a:p>
            <a:fld id="{5007110F-9E45-496B-B2CD-75252909BBF8}" type="slidenum">
              <a:rPr lang="fr-FR" smtClean="0"/>
              <a:t>‹N°›</a:t>
            </a:fld>
            <a:endParaRPr lang="fr-FR"/>
          </a:p>
        </p:txBody>
      </p:sp>
    </p:spTree>
    <p:extLst>
      <p:ext uri="{BB962C8B-B14F-4D97-AF65-F5344CB8AC3E}">
        <p14:creationId xmlns:p14="http://schemas.microsoft.com/office/powerpoint/2010/main" val="34194821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07110F-9E45-496B-B2CD-75252909BBF8}" type="slidenum">
              <a:rPr lang="fr-FR" smtClean="0"/>
              <a:t>1</a:t>
            </a:fld>
            <a:endParaRPr lang="fr-FR"/>
          </a:p>
        </p:txBody>
      </p:sp>
    </p:spTree>
    <p:extLst>
      <p:ext uri="{BB962C8B-B14F-4D97-AF65-F5344CB8AC3E}">
        <p14:creationId xmlns:p14="http://schemas.microsoft.com/office/powerpoint/2010/main" val="161692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10</a:t>
            </a:fld>
            <a:endParaRPr lang="en-GB"/>
          </a:p>
        </p:txBody>
      </p:sp>
    </p:spTree>
    <p:extLst>
      <p:ext uri="{BB962C8B-B14F-4D97-AF65-F5344CB8AC3E}">
        <p14:creationId xmlns:p14="http://schemas.microsoft.com/office/powerpoint/2010/main" val="3326493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11</a:t>
            </a:fld>
            <a:endParaRPr lang="en-GB"/>
          </a:p>
        </p:txBody>
      </p:sp>
    </p:spTree>
    <p:extLst>
      <p:ext uri="{BB962C8B-B14F-4D97-AF65-F5344CB8AC3E}">
        <p14:creationId xmlns:p14="http://schemas.microsoft.com/office/powerpoint/2010/main" val="3043875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12</a:t>
            </a:fld>
            <a:endParaRPr lang="en-GB"/>
          </a:p>
        </p:txBody>
      </p:sp>
    </p:spTree>
    <p:extLst>
      <p:ext uri="{BB962C8B-B14F-4D97-AF65-F5344CB8AC3E}">
        <p14:creationId xmlns:p14="http://schemas.microsoft.com/office/powerpoint/2010/main" val="68968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2</a:t>
            </a:fld>
            <a:endParaRPr lang="en-GB"/>
          </a:p>
        </p:txBody>
      </p:sp>
    </p:spTree>
    <p:extLst>
      <p:ext uri="{BB962C8B-B14F-4D97-AF65-F5344CB8AC3E}">
        <p14:creationId xmlns:p14="http://schemas.microsoft.com/office/powerpoint/2010/main" val="120893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3</a:t>
            </a:fld>
            <a:endParaRPr lang="en-GB"/>
          </a:p>
        </p:txBody>
      </p:sp>
    </p:spTree>
    <p:extLst>
      <p:ext uri="{BB962C8B-B14F-4D97-AF65-F5344CB8AC3E}">
        <p14:creationId xmlns:p14="http://schemas.microsoft.com/office/powerpoint/2010/main" val="116799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4</a:t>
            </a:fld>
            <a:endParaRPr lang="en-GB"/>
          </a:p>
        </p:txBody>
      </p:sp>
    </p:spTree>
    <p:extLst>
      <p:ext uri="{BB962C8B-B14F-4D97-AF65-F5344CB8AC3E}">
        <p14:creationId xmlns:p14="http://schemas.microsoft.com/office/powerpoint/2010/main" val="101374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5</a:t>
            </a:fld>
            <a:endParaRPr lang="en-GB"/>
          </a:p>
        </p:txBody>
      </p:sp>
    </p:spTree>
    <p:extLst>
      <p:ext uri="{BB962C8B-B14F-4D97-AF65-F5344CB8AC3E}">
        <p14:creationId xmlns:p14="http://schemas.microsoft.com/office/powerpoint/2010/main" val="266859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6</a:t>
            </a:fld>
            <a:endParaRPr lang="en-GB"/>
          </a:p>
        </p:txBody>
      </p:sp>
    </p:spTree>
    <p:extLst>
      <p:ext uri="{BB962C8B-B14F-4D97-AF65-F5344CB8AC3E}">
        <p14:creationId xmlns:p14="http://schemas.microsoft.com/office/powerpoint/2010/main" val="1126650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7</a:t>
            </a:fld>
            <a:endParaRPr lang="en-GB"/>
          </a:p>
        </p:txBody>
      </p:sp>
    </p:spTree>
    <p:extLst>
      <p:ext uri="{BB962C8B-B14F-4D97-AF65-F5344CB8AC3E}">
        <p14:creationId xmlns:p14="http://schemas.microsoft.com/office/powerpoint/2010/main" val="416597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8</a:t>
            </a:fld>
            <a:endParaRPr lang="en-GB"/>
          </a:p>
        </p:txBody>
      </p:sp>
    </p:spTree>
    <p:extLst>
      <p:ext uri="{BB962C8B-B14F-4D97-AF65-F5344CB8AC3E}">
        <p14:creationId xmlns:p14="http://schemas.microsoft.com/office/powerpoint/2010/main" val="90423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4E5FEB-C6F8-4AA6-95CF-7DCBFC1F7289}" type="slidenum">
              <a:rPr lang="en-GB" smtClean="0"/>
              <a:t>9</a:t>
            </a:fld>
            <a:endParaRPr lang="en-GB"/>
          </a:p>
        </p:txBody>
      </p:sp>
    </p:spTree>
    <p:extLst>
      <p:ext uri="{BB962C8B-B14F-4D97-AF65-F5344CB8AC3E}">
        <p14:creationId xmlns:p14="http://schemas.microsoft.com/office/powerpoint/2010/main" val="595295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8"/>
            <a:ext cx="12192000" cy="6857142"/>
          </a:xfrm>
          <a:prstGeom prst="rect">
            <a:avLst/>
          </a:prstGeom>
        </p:spPr>
      </p:pic>
      <p:sp>
        <p:nvSpPr>
          <p:cNvPr id="2" name="Titre 1"/>
          <p:cNvSpPr>
            <a:spLocks noGrp="1"/>
          </p:cNvSpPr>
          <p:nvPr>
            <p:ph type="ctrTitle" hasCustomPrompt="1"/>
          </p:nvPr>
        </p:nvSpPr>
        <p:spPr>
          <a:xfrm>
            <a:off x="426904" y="3118186"/>
            <a:ext cx="6308992" cy="662370"/>
          </a:xfrm>
        </p:spPr>
        <p:txBody>
          <a:bodyPr anchor="t">
            <a:normAutofit/>
          </a:bodyPr>
          <a:lstStyle>
            <a:lvl1pPr algn="l">
              <a:defRPr sz="3200" b="1">
                <a:solidFill>
                  <a:srgbClr val="91C5EB"/>
                </a:solidFill>
                <a:latin typeface="+mj-lt"/>
                <a:cs typeface="Arial" panose="020B0604020202020204" pitchFamily="34" charset="0"/>
              </a:defRPr>
            </a:lvl1pPr>
          </a:lstStyle>
          <a:p>
            <a:r>
              <a:rPr lang="fr-FR" dirty="0"/>
              <a:t>MODIFIEZ LE STYLE DU TITRE</a:t>
            </a:r>
          </a:p>
        </p:txBody>
      </p:sp>
      <p:sp>
        <p:nvSpPr>
          <p:cNvPr id="3" name="Sous-titre 2"/>
          <p:cNvSpPr>
            <a:spLocks noGrp="1"/>
          </p:cNvSpPr>
          <p:nvPr>
            <p:ph type="subTitle" idx="1" hasCustomPrompt="1"/>
          </p:nvPr>
        </p:nvSpPr>
        <p:spPr>
          <a:xfrm>
            <a:off x="426904" y="3866443"/>
            <a:ext cx="9144000" cy="1655762"/>
          </a:xfrm>
        </p:spPr>
        <p:txBody>
          <a:bodyPr/>
          <a:lstStyle>
            <a:lvl1pPr marL="0" indent="0" algn="l">
              <a:buNone/>
              <a:defRPr sz="2400">
                <a:solidFill>
                  <a:srgbClr val="91C5EB"/>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6" name="Espace réservé du numéro de diapositive 5"/>
          <p:cNvSpPr>
            <a:spLocks noGrp="1"/>
          </p:cNvSpPr>
          <p:nvPr>
            <p:ph type="sldNum" sz="quarter" idx="12"/>
          </p:nvPr>
        </p:nvSpPr>
        <p:spPr/>
        <p:txBody>
          <a:bodyPr/>
          <a:lstStyle>
            <a:lvl1pPr>
              <a:defRPr>
                <a:solidFill>
                  <a:srgbClr val="91C5EB"/>
                </a:solidFill>
              </a:defRPr>
            </a:lvl1pPr>
          </a:lstStyle>
          <a:p>
            <a:fld id="{58F2A58A-8371-4121-8C7C-CBA3144C9D72}" type="slidenum">
              <a:rPr lang="fr-FR" smtClean="0"/>
              <a:pPr/>
              <a:t>‹N°›</a:t>
            </a:fld>
            <a:endParaRPr lang="fr-FR" dirty="0"/>
          </a:p>
        </p:txBody>
      </p:sp>
      <p:pic>
        <p:nvPicPr>
          <p:cNvPr id="8"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172295"/>
            <a:ext cx="844061" cy="457012"/>
          </a:xfrm>
          <a:prstGeom prst="rect">
            <a:avLst/>
          </a:prstGeom>
        </p:spPr>
      </p:pic>
    </p:spTree>
    <p:extLst>
      <p:ext uri="{BB962C8B-B14F-4D97-AF65-F5344CB8AC3E}">
        <p14:creationId xmlns:p14="http://schemas.microsoft.com/office/powerpoint/2010/main" val="150748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dirty="0"/>
              <a:t>Modifiez les styles du texte du masque</a:t>
            </a:r>
          </a:p>
          <a:p>
            <a:pPr lvl="1"/>
            <a:r>
              <a:rPr lang="fr-FR" dirty="0"/>
              <a:t>Deuxième niveau</a:t>
            </a:r>
          </a:p>
          <a:p>
            <a:pPr lvl="2"/>
            <a:r>
              <a:rPr lang="fr-FR" dirty="0"/>
              <a:t>Troisième niveau</a:t>
            </a:r>
          </a:p>
        </p:txBody>
      </p:sp>
      <p:pic>
        <p:nvPicPr>
          <p:cNvPr id="5" name="Picture 5"/>
          <p:cNvPicPr>
            <a:picLocks noChangeAspect="1"/>
          </p:cNvPicPr>
          <p:nvPr userDrawn="1"/>
        </p:nvPicPr>
        <p:blipFill>
          <a:blip r:embed="rId2"/>
          <a:stretch>
            <a:fillRect/>
          </a:stretch>
        </p:blipFill>
        <p:spPr>
          <a:xfrm>
            <a:off x="11049000" y="6172200"/>
            <a:ext cx="844061" cy="457200"/>
          </a:xfrm>
          <a:prstGeom prst="rect">
            <a:avLst/>
          </a:prstGeom>
        </p:spPr>
      </p:pic>
      <p:sp>
        <p:nvSpPr>
          <p:cNvPr id="8"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246939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dirty="0"/>
              <a:t>Modifiez les styles du texte du masque</a:t>
            </a:r>
          </a:p>
          <a:p>
            <a:pPr lvl="1"/>
            <a:r>
              <a:rPr lang="fr-FR" dirty="0"/>
              <a:t>Deuxième niveau</a:t>
            </a:r>
          </a:p>
          <a:p>
            <a:pPr lvl="2"/>
            <a:r>
              <a:rPr lang="fr-FR" dirty="0"/>
              <a:t>Troisième niveau</a:t>
            </a:r>
          </a:p>
        </p:txBody>
      </p:sp>
      <p:pic>
        <p:nvPicPr>
          <p:cNvPr id="5" name="Picture 5"/>
          <p:cNvPicPr>
            <a:picLocks noChangeAspect="1"/>
          </p:cNvPicPr>
          <p:nvPr userDrawn="1"/>
        </p:nvPicPr>
        <p:blipFill>
          <a:blip r:embed="rId2"/>
          <a:stretch>
            <a:fillRect/>
          </a:stretch>
        </p:blipFill>
        <p:spPr>
          <a:xfrm>
            <a:off x="11049000" y="6172200"/>
            <a:ext cx="844061" cy="457200"/>
          </a:xfrm>
          <a:prstGeom prst="rect">
            <a:avLst/>
          </a:prstGeom>
        </p:spPr>
      </p:pic>
      <p:sp>
        <p:nvSpPr>
          <p:cNvPr id="8"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79787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pic>
        <p:nvPicPr>
          <p:cNvPr id="4" name="Picture 7"/>
          <p:cNvPicPr>
            <a:picLocks/>
          </p:cNvPicPr>
          <p:nvPr userDrawn="1"/>
        </p:nvPicPr>
        <p:blipFill rotWithShape="1">
          <a:blip r:embed="rId2" cstate="print">
            <a:extLst>
              <a:ext uri="{28A0092B-C50C-407E-A947-70E740481C1C}">
                <a14:useLocalDpi xmlns:a14="http://schemas.microsoft.com/office/drawing/2010/main" val="0"/>
              </a:ext>
            </a:extLst>
          </a:blip>
          <a:srcRect l="203" r="618" b="1564"/>
          <a:stretch/>
        </p:blipFill>
        <p:spPr>
          <a:xfrm>
            <a:off x="0" y="0"/>
            <a:ext cx="12298680" cy="6858000"/>
          </a:xfrm>
          <a:prstGeom prst="rect">
            <a:avLst/>
          </a:prstGeom>
        </p:spPr>
      </p:pic>
      <p:sp>
        <p:nvSpPr>
          <p:cNvPr id="2" name="Titre 1"/>
          <p:cNvSpPr>
            <a:spLocks noGrp="1"/>
          </p:cNvSpPr>
          <p:nvPr>
            <p:ph type="title" hasCustomPrompt="1"/>
          </p:nvPr>
        </p:nvSpPr>
        <p:spPr>
          <a:xfrm>
            <a:off x="309389" y="2766218"/>
            <a:ext cx="11721029" cy="1325563"/>
          </a:xfrm>
        </p:spPr>
        <p:txBody>
          <a:bodyPr/>
          <a:lstStyle>
            <a:lvl1pPr>
              <a:defRPr>
                <a:solidFill>
                  <a:schemeClr val="bg1"/>
                </a:solidFill>
              </a:defRPr>
            </a:lvl1pPr>
          </a:lstStyle>
          <a:p>
            <a:r>
              <a:rPr lang="fr-FR" dirty="0" err="1"/>
              <a:t>Appendix</a:t>
            </a:r>
            <a:endParaRPr lang="fr-FR" dirty="0"/>
          </a:p>
        </p:txBody>
      </p:sp>
      <p:pic>
        <p:nvPicPr>
          <p:cNvPr id="6"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172295"/>
            <a:ext cx="844061" cy="457012"/>
          </a:xfrm>
          <a:prstGeom prst="rect">
            <a:avLst/>
          </a:prstGeom>
        </p:spPr>
      </p:pic>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01" b="3181"/>
          <a:stretch/>
        </p:blipFill>
        <p:spPr>
          <a:xfrm>
            <a:off x="2" y="-37257"/>
            <a:ext cx="12282575" cy="6895258"/>
          </a:xfrm>
          <a:prstGeom prst="rect">
            <a:avLst/>
          </a:prstGeom>
        </p:spPr>
      </p:pic>
      <p:sp>
        <p:nvSpPr>
          <p:cNvPr id="11" name="Espace réservé du numéro de diapositive 5"/>
          <p:cNvSpPr>
            <a:spLocks noGrp="1"/>
          </p:cNvSpPr>
          <p:nvPr>
            <p:ph type="sldNum" sz="quarter" idx="12"/>
          </p:nvPr>
        </p:nvSpPr>
        <p:spPr>
          <a:xfrm>
            <a:off x="309390" y="6508755"/>
            <a:ext cx="733540" cy="365125"/>
          </a:xfrm>
        </p:spPr>
        <p:txBody>
          <a:bodyPr/>
          <a:lstStyle>
            <a:lvl1pPr>
              <a:defRPr>
                <a:solidFill>
                  <a:schemeClr val="bg1"/>
                </a:solidFill>
              </a:defRPr>
            </a:lvl1pPr>
          </a:lstStyle>
          <a:p>
            <a:fld id="{58F2A58A-8371-4121-8C7C-CBA3144C9D72}" type="slidenum">
              <a:rPr lang="fr-FR" smtClean="0"/>
              <a:pPr/>
              <a:t>‹N°›</a:t>
            </a:fld>
            <a:endParaRPr lang="fr-FR" dirty="0"/>
          </a:p>
        </p:txBody>
      </p:sp>
    </p:spTree>
    <p:extLst>
      <p:ext uri="{BB962C8B-B14F-4D97-AF65-F5344CB8AC3E}">
        <p14:creationId xmlns:p14="http://schemas.microsoft.com/office/powerpoint/2010/main" val="423441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01" b="3181"/>
          <a:stretch/>
        </p:blipFill>
        <p:spPr>
          <a:xfrm>
            <a:off x="2" y="-37257"/>
            <a:ext cx="12282575" cy="6895258"/>
          </a:xfrm>
          <a:prstGeom prst="rect">
            <a:avLst/>
          </a:prstGeom>
        </p:spPr>
      </p:pic>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9000" y="6172295"/>
            <a:ext cx="844061" cy="457012"/>
          </a:xfrm>
          <a:prstGeom prst="rect">
            <a:avLst/>
          </a:prstGeom>
        </p:spPr>
      </p:pic>
      <p:sp>
        <p:nvSpPr>
          <p:cNvPr id="13" name="Espace réservé du numéro de diapositive 5"/>
          <p:cNvSpPr>
            <a:spLocks noGrp="1"/>
          </p:cNvSpPr>
          <p:nvPr>
            <p:ph type="sldNum" sz="quarter" idx="12"/>
          </p:nvPr>
        </p:nvSpPr>
        <p:spPr>
          <a:xfrm>
            <a:off x="309390" y="6508755"/>
            <a:ext cx="733540" cy="365125"/>
          </a:xfrm>
        </p:spPr>
        <p:txBody>
          <a:bodyPr/>
          <a:lstStyle>
            <a:lvl1pPr>
              <a:defRPr>
                <a:solidFill>
                  <a:schemeClr val="bg1"/>
                </a:solidFill>
              </a:defRPr>
            </a:lvl1pPr>
          </a:lstStyle>
          <a:p>
            <a:fld id="{58F2A58A-8371-4121-8C7C-CBA3144C9D72}" type="slidenum">
              <a:rPr lang="fr-FR" smtClean="0"/>
              <a:pPr/>
              <a:t>‹N°›</a:t>
            </a:fld>
            <a:endParaRPr lang="fr-FR" dirty="0"/>
          </a:p>
        </p:txBody>
      </p:sp>
      <p:sp>
        <p:nvSpPr>
          <p:cNvPr id="2" name="Titr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11848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_LargeBulletLight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11049000" y="6172200"/>
            <a:ext cx="844061" cy="457200"/>
          </a:xfrm>
          <a:prstGeom prst="rect">
            <a:avLst/>
          </a:prstGeom>
        </p:spPr>
      </p:pic>
      <p:sp>
        <p:nvSpPr>
          <p:cNvPr id="8" name="Text Placeholder 7"/>
          <p:cNvSpPr>
            <a:spLocks noGrp="1"/>
          </p:cNvSpPr>
          <p:nvPr>
            <p:ph type="body" sz="quarter" idx="12"/>
          </p:nvPr>
        </p:nvSpPr>
        <p:spPr>
          <a:xfrm>
            <a:off x="381000" y="990600"/>
            <a:ext cx="10972800" cy="5029200"/>
          </a:xfrm>
        </p:spPr>
        <p:txBody>
          <a:bodyPr>
            <a:noAutofit/>
          </a:bodyPr>
          <a:lstStyle>
            <a:lvl1pPr>
              <a:defRPr sz="2800"/>
            </a:lvl1pPr>
            <a:lvl2pPr>
              <a:defRPr sz="2000" b="1">
                <a:solidFill>
                  <a:schemeClr val="accent2">
                    <a:lumMod val="75000"/>
                  </a:schemeClr>
                </a:solidFill>
              </a:defRPr>
            </a:lvl2pPr>
            <a:lvl3pPr>
              <a:spcAft>
                <a:spcPts val="1000"/>
              </a:spcAft>
              <a:defRPr sz="1800">
                <a:solidFill>
                  <a:schemeClr val="accent1">
                    <a:lumMod val="50000"/>
                  </a:schemeClr>
                </a:solidFill>
              </a:defRPr>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Espace réservé du numéro de diapositive 5"/>
          <p:cNvSpPr>
            <a:spLocks noGrp="1"/>
          </p:cNvSpPr>
          <p:nvPr>
            <p:ph type="sldNum" sz="quarter" idx="13"/>
          </p:nvPr>
        </p:nvSpPr>
        <p:spPr>
          <a:xfrm>
            <a:off x="309390" y="6508755"/>
            <a:ext cx="733540" cy="365125"/>
          </a:xfrm>
        </p:spPr>
        <p:txBody>
          <a:bodyPr/>
          <a:lstStyle/>
          <a:p>
            <a:fld id="{58F2A58A-8371-4121-8C7C-CBA3144C9D72}" type="slidenum">
              <a:rPr lang="fr-FR" smtClean="0"/>
              <a:t>‹N°›</a:t>
            </a:fld>
            <a:endParaRPr lang="fr-FR" dirty="0"/>
          </a:p>
        </p:txBody>
      </p:sp>
      <p:sp>
        <p:nvSpPr>
          <p:cNvPr id="3" name="Espace réservé du contenu 2"/>
          <p:cNvSpPr>
            <a:spLocks noGrp="1"/>
          </p:cNvSpPr>
          <p:nvPr>
            <p:ph sz="quarter" idx="14"/>
          </p:nvPr>
        </p:nvSpPr>
        <p:spPr>
          <a:xfrm>
            <a:off x="6096000" y="6629400"/>
            <a:ext cx="1800225" cy="460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8"/>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29410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09390" y="320676"/>
            <a:ext cx="11569646" cy="626776"/>
          </a:xfrm>
        </p:spPr>
        <p:txBody>
          <a:bodyPr/>
          <a:lstStyle/>
          <a:p>
            <a:r>
              <a:rPr lang="fr-FR"/>
              <a:t>Modifiez le style du titre</a:t>
            </a:r>
          </a:p>
        </p:txBody>
      </p:sp>
      <p:sp>
        <p:nvSpPr>
          <p:cNvPr id="3" name="Espace réservé du contenu 2"/>
          <p:cNvSpPr>
            <a:spLocks noGrp="1"/>
          </p:cNvSpPr>
          <p:nvPr>
            <p:ph idx="1"/>
          </p:nvPr>
        </p:nvSpPr>
        <p:spPr>
          <a:xfrm>
            <a:off x="309390" y="1131563"/>
            <a:ext cx="11569646" cy="4958994"/>
          </a:xfrm>
        </p:spPr>
        <p:txBody>
          <a:bodyPr/>
          <a:lstStyle>
            <a:lvl3pPr>
              <a:defRPr/>
            </a:lvl3pPr>
          </a:lstStyle>
          <a:p>
            <a:pPr lvl="0"/>
            <a:r>
              <a:rPr lang="fr-FR" dirty="0"/>
              <a:t>Modifiez les styles du texte du masque</a:t>
            </a:r>
          </a:p>
          <a:p>
            <a:pPr lvl="1"/>
            <a:r>
              <a:rPr lang="fr-FR" dirty="0"/>
              <a:t>Deuxième niveau</a:t>
            </a:r>
          </a:p>
          <a:p>
            <a:pPr lvl="2"/>
            <a:r>
              <a:rPr lang="fr-FR" dirty="0"/>
              <a:t>Troisième niveau</a:t>
            </a:r>
          </a:p>
          <a:p>
            <a:pPr lvl="2"/>
            <a:endParaRPr lang="fr-FR" dirty="0"/>
          </a:p>
          <a:p>
            <a:pPr lvl="0"/>
            <a:r>
              <a:rPr lang="fr-FR" dirty="0"/>
              <a:t>Modifiez les styles du texte du masque</a:t>
            </a:r>
          </a:p>
          <a:p>
            <a:pPr lvl="1"/>
            <a:r>
              <a:rPr lang="fr-FR" dirty="0"/>
              <a:t>Deuxième niveau</a:t>
            </a:r>
          </a:p>
          <a:p>
            <a:pPr lvl="2"/>
            <a:r>
              <a:rPr lang="fr-FR" dirty="0"/>
              <a:t>Troisième niveau</a:t>
            </a:r>
          </a:p>
          <a:p>
            <a:pPr lvl="2"/>
            <a:endParaRPr lang="fr-FR" dirty="0"/>
          </a:p>
        </p:txBody>
      </p:sp>
      <p:sp>
        <p:nvSpPr>
          <p:cNvPr id="6"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pic>
        <p:nvPicPr>
          <p:cNvPr id="5" name="Picture 5"/>
          <p:cNvPicPr>
            <a:picLocks noChangeAspect="1"/>
          </p:cNvPicPr>
          <p:nvPr userDrawn="1"/>
        </p:nvPicPr>
        <p:blipFill>
          <a:blip r:embed="rId2"/>
          <a:stretch>
            <a:fillRect/>
          </a:stretch>
        </p:blipFill>
        <p:spPr>
          <a:xfrm>
            <a:off x="11049000" y="6172200"/>
            <a:ext cx="844061" cy="457200"/>
          </a:xfrm>
          <a:prstGeom prst="rect">
            <a:avLst/>
          </a:prstGeom>
        </p:spPr>
      </p:pic>
    </p:spTree>
    <p:extLst>
      <p:ext uri="{BB962C8B-B14F-4D97-AF65-F5344CB8AC3E}">
        <p14:creationId xmlns:p14="http://schemas.microsoft.com/office/powerpoint/2010/main" val="86830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7"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78280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767224" y="1164613"/>
            <a:ext cx="5181600" cy="4938732"/>
          </a:xfrm>
        </p:spPr>
        <p:txBody>
          <a:body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u contenu 3"/>
          <p:cNvSpPr>
            <a:spLocks noGrp="1"/>
          </p:cNvSpPr>
          <p:nvPr>
            <p:ph sz="half" idx="2"/>
          </p:nvPr>
        </p:nvSpPr>
        <p:spPr>
          <a:xfrm>
            <a:off x="6101224" y="1164613"/>
            <a:ext cx="5181600" cy="4938732"/>
          </a:xfrm>
        </p:spPr>
        <p:txBody>
          <a:bodyPr/>
          <a:lstStyle/>
          <a:p>
            <a:pPr lvl="0"/>
            <a:r>
              <a:rPr lang="fr-FR" dirty="0"/>
              <a:t>Modifiez les styles du texte du masque</a:t>
            </a:r>
          </a:p>
          <a:p>
            <a:pPr lvl="1"/>
            <a:r>
              <a:rPr lang="fr-FR" dirty="0"/>
              <a:t>Deuxième niveau</a:t>
            </a:r>
          </a:p>
          <a:p>
            <a:pPr lvl="2"/>
            <a:r>
              <a:rPr lang="fr-FR" dirty="0"/>
              <a:t>Troisième niveau</a:t>
            </a:r>
          </a:p>
        </p:txBody>
      </p:sp>
      <p:pic>
        <p:nvPicPr>
          <p:cNvPr id="6" name="Picture 5"/>
          <p:cNvPicPr>
            <a:picLocks noChangeAspect="1"/>
          </p:cNvPicPr>
          <p:nvPr userDrawn="1"/>
        </p:nvPicPr>
        <p:blipFill>
          <a:blip r:embed="rId2"/>
          <a:stretch>
            <a:fillRect/>
          </a:stretch>
        </p:blipFill>
        <p:spPr>
          <a:xfrm>
            <a:off x="11049000" y="6172200"/>
            <a:ext cx="844061" cy="457200"/>
          </a:xfrm>
          <a:prstGeom prst="rect">
            <a:avLst/>
          </a:prstGeom>
        </p:spPr>
      </p:pic>
      <p:sp>
        <p:nvSpPr>
          <p:cNvPr id="9"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169328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571309"/>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dirty="0"/>
              <a:t>Modifiez les styles du texte du masque</a:t>
            </a:r>
          </a:p>
          <a:p>
            <a:pPr lvl="1"/>
            <a:r>
              <a:rPr lang="fr-FR" dirty="0"/>
              <a:t>Deuxième niveau</a:t>
            </a:r>
          </a:p>
          <a:p>
            <a:pPr lvl="2"/>
            <a:r>
              <a:rPr lang="fr-FR" dirty="0"/>
              <a:t>Troisième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dirty="0"/>
              <a:t>Modifiez les styles du texte du masque</a:t>
            </a:r>
          </a:p>
          <a:p>
            <a:pPr lvl="1"/>
            <a:r>
              <a:rPr lang="fr-FR" dirty="0"/>
              <a:t>Deuxième niveau</a:t>
            </a:r>
          </a:p>
          <a:p>
            <a:pPr lvl="2"/>
            <a:r>
              <a:rPr lang="fr-FR" dirty="0"/>
              <a:t>Troisième niveau</a:t>
            </a:r>
          </a:p>
        </p:txBody>
      </p:sp>
      <p:pic>
        <p:nvPicPr>
          <p:cNvPr id="8" name="Picture 5"/>
          <p:cNvPicPr>
            <a:picLocks noChangeAspect="1"/>
          </p:cNvPicPr>
          <p:nvPr userDrawn="1"/>
        </p:nvPicPr>
        <p:blipFill>
          <a:blip r:embed="rId2"/>
          <a:stretch>
            <a:fillRect/>
          </a:stretch>
        </p:blipFill>
        <p:spPr>
          <a:xfrm>
            <a:off x="11049000" y="6172200"/>
            <a:ext cx="844061" cy="457200"/>
          </a:xfrm>
          <a:prstGeom prst="rect">
            <a:avLst/>
          </a:prstGeom>
        </p:spPr>
      </p:pic>
      <p:sp>
        <p:nvSpPr>
          <p:cNvPr id="11"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246740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6"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289312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289906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2000"/>
            </a:lvl1pPr>
            <a:lvl2pPr>
              <a:defRPr sz="1800"/>
            </a:lvl2pPr>
            <a:lvl3pPr>
              <a:defRPr sz="1400"/>
            </a:lvl3pPr>
            <a:lvl4pPr>
              <a:defRPr sz="2000"/>
            </a:lvl4pPr>
            <a:lvl5pPr>
              <a:defRPr sz="2000"/>
            </a:lvl5pPr>
            <a:lvl6pPr>
              <a:defRPr sz="2000"/>
            </a:lvl6pPr>
            <a:lvl7pPr>
              <a:defRPr sz="2000"/>
            </a:lvl7pPr>
            <a:lvl8pPr>
              <a:defRPr sz="2000"/>
            </a:lvl8pPr>
            <a:lvl9pPr>
              <a:defRPr sz="2000"/>
            </a:lvl9pPr>
          </a:lstStyle>
          <a:p>
            <a:pPr lvl="0"/>
            <a:r>
              <a:rPr lang="fr-FR" dirty="0"/>
              <a:t>Modifiez les styles du texte du masque</a:t>
            </a:r>
          </a:p>
          <a:p>
            <a:pPr lvl="1"/>
            <a:r>
              <a:rPr lang="fr-FR" dirty="0"/>
              <a:t>Deuxième niveau</a:t>
            </a:r>
          </a:p>
          <a:p>
            <a:pPr lvl="2"/>
            <a:r>
              <a:rPr lang="fr-FR" dirty="0"/>
              <a:t>Troisième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6" name="Picture 5"/>
          <p:cNvPicPr>
            <a:picLocks noChangeAspect="1"/>
          </p:cNvPicPr>
          <p:nvPr userDrawn="1"/>
        </p:nvPicPr>
        <p:blipFill>
          <a:blip r:embed="rId2"/>
          <a:stretch>
            <a:fillRect/>
          </a:stretch>
        </p:blipFill>
        <p:spPr>
          <a:xfrm>
            <a:off x="11049000" y="6172200"/>
            <a:ext cx="844061" cy="457200"/>
          </a:xfrm>
          <a:prstGeom prst="rect">
            <a:avLst/>
          </a:prstGeom>
        </p:spPr>
      </p:pic>
      <p:sp>
        <p:nvSpPr>
          <p:cNvPr id="9"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270679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6" name="Espace réservé du numéro de diapositive 5"/>
          <p:cNvSpPr>
            <a:spLocks noGrp="1"/>
          </p:cNvSpPr>
          <p:nvPr>
            <p:ph type="sldNum" sz="quarter" idx="12"/>
          </p:nvPr>
        </p:nvSpPr>
        <p:spPr>
          <a:xfrm>
            <a:off x="309390" y="6508755"/>
            <a:ext cx="733540" cy="365125"/>
          </a:xfrm>
        </p:spPr>
        <p:txBody>
          <a:bodyPr/>
          <a:lstStyle/>
          <a:p>
            <a:fld id="{58F2A58A-8371-4121-8C7C-CBA3144C9D72}" type="slidenum">
              <a:rPr lang="fr-FR" smtClean="0"/>
              <a:t>‹N°›</a:t>
            </a:fld>
            <a:endParaRPr lang="fr-FR" dirty="0"/>
          </a:p>
        </p:txBody>
      </p:sp>
    </p:spTree>
    <p:extLst>
      <p:ext uri="{BB962C8B-B14F-4D97-AF65-F5344CB8AC3E}">
        <p14:creationId xmlns:p14="http://schemas.microsoft.com/office/powerpoint/2010/main" val="2364685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7"/>
            </p:custDataLst>
            <p:extLst>
              <p:ext uri="{D42A27DB-BD31-4B8C-83A1-F6EECF244321}">
                <p14:modId xmlns:p14="http://schemas.microsoft.com/office/powerpoint/2010/main" val="36090736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8" imgW="270" imgH="270" progId="TCLayout.ActiveDocument.1">
                  <p:embed/>
                </p:oleObj>
              </mc:Choice>
              <mc:Fallback>
                <p:oleObj name="think-cell Slide" r:id="rId18" imgW="270" imgH="270" progId="TCLayout.ActiveDocument.1">
                  <p:embed/>
                  <p:pic>
                    <p:nvPicPr>
                      <p:cNvPr id="4" name="Object 3" hidden="1"/>
                      <p:cNvPicPr/>
                      <p:nvPr/>
                    </p:nvPicPr>
                    <p:blipFill>
                      <a:blip r:embed="rId19"/>
                      <a:stretch>
                        <a:fillRect/>
                      </a:stretch>
                    </p:blipFill>
                    <p:spPr>
                      <a:xfrm>
                        <a:off x="1588" y="1588"/>
                        <a:ext cx="1587" cy="1587"/>
                      </a:xfrm>
                      <a:prstGeom prst="rect">
                        <a:avLst/>
                      </a:prstGeom>
                    </p:spPr>
                  </p:pic>
                </p:oleObj>
              </mc:Fallback>
            </mc:AlternateContent>
          </a:graphicData>
        </a:graphic>
      </p:graphicFrame>
      <p:sp>
        <p:nvSpPr>
          <p:cNvPr id="2" name="Espace réservé du titre 1"/>
          <p:cNvSpPr>
            <a:spLocks noGrp="1"/>
          </p:cNvSpPr>
          <p:nvPr>
            <p:ph type="title"/>
          </p:nvPr>
        </p:nvSpPr>
        <p:spPr>
          <a:xfrm>
            <a:off x="309389" y="320676"/>
            <a:ext cx="11583671" cy="549658"/>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p:cNvSpPr>
            <a:spLocks noGrp="1"/>
          </p:cNvSpPr>
          <p:nvPr>
            <p:ph type="body" idx="1"/>
          </p:nvPr>
        </p:nvSpPr>
        <p:spPr>
          <a:xfrm>
            <a:off x="309389" y="1076478"/>
            <a:ext cx="11583671" cy="4351338"/>
          </a:xfrm>
          <a:prstGeom prst="rect">
            <a:avLst/>
          </a:prstGeom>
        </p:spPr>
        <p:txBody>
          <a:bodyPr vert="horz" lIns="91440" tIns="45720" rIns="91440" bIns="45720" rtlCol="0">
            <a:noAutofit/>
          </a:bodyPr>
          <a:lstStyle/>
          <a:p>
            <a:pPr lvl="0"/>
            <a:r>
              <a:rPr lang="fr-FR" dirty="0"/>
              <a:t>Modifiez les styles du texte du masque</a:t>
            </a:r>
          </a:p>
          <a:p>
            <a:pPr lvl="1"/>
            <a:r>
              <a:rPr lang="fr-FR" dirty="0"/>
              <a:t>Deuxième niveau</a:t>
            </a:r>
          </a:p>
          <a:p>
            <a:pPr lvl="2"/>
            <a:r>
              <a:rPr lang="fr-FR" dirty="0"/>
              <a:t>Troisième niveau</a:t>
            </a:r>
          </a:p>
          <a:p>
            <a:pPr lvl="2"/>
            <a:endParaRPr lang="fr-FR" dirty="0"/>
          </a:p>
          <a:p>
            <a:pPr lvl="0"/>
            <a:r>
              <a:rPr lang="fr-FR" dirty="0"/>
              <a:t>Modifiez les styles du texte du masque</a:t>
            </a:r>
          </a:p>
          <a:p>
            <a:pPr lvl="1"/>
            <a:r>
              <a:rPr lang="fr-FR" dirty="0"/>
              <a:t>Deuxième niveau</a:t>
            </a:r>
          </a:p>
          <a:p>
            <a:pPr lvl="2"/>
            <a:r>
              <a:rPr lang="fr-FR" dirty="0"/>
              <a:t>Troisième niveau</a:t>
            </a:r>
          </a:p>
          <a:p>
            <a:pPr lvl="2"/>
            <a:endParaRPr lang="fr-FR" dirty="0"/>
          </a:p>
        </p:txBody>
      </p:sp>
      <p:sp>
        <p:nvSpPr>
          <p:cNvPr id="6" name="Espace réservé du numéro de diapositive 5"/>
          <p:cNvSpPr>
            <a:spLocks noGrp="1"/>
          </p:cNvSpPr>
          <p:nvPr>
            <p:ph type="sldNum" sz="quarter" idx="4"/>
          </p:nvPr>
        </p:nvSpPr>
        <p:spPr>
          <a:xfrm>
            <a:off x="309390" y="6356350"/>
            <a:ext cx="733540" cy="365125"/>
          </a:xfrm>
          <a:prstGeom prst="rect">
            <a:avLst/>
          </a:prstGeom>
        </p:spPr>
        <p:txBody>
          <a:bodyPr vert="horz" lIns="91440" tIns="45720" rIns="91440" bIns="45720" rtlCol="0" anchor="ctr"/>
          <a:lstStyle>
            <a:lvl1pPr algn="l">
              <a:defRPr sz="800">
                <a:solidFill>
                  <a:srgbClr val="000099"/>
                </a:solidFill>
              </a:defRPr>
            </a:lvl1pPr>
          </a:lstStyle>
          <a:p>
            <a:fld id="{58F2A58A-8371-4121-8C7C-CBA3144C9D72}" type="slidenum">
              <a:rPr lang="fr-FR" smtClean="0"/>
              <a:pPr/>
              <a:t>‹N°›</a:t>
            </a:fld>
            <a:endParaRPr lang="fr-FR" dirty="0"/>
          </a:p>
        </p:txBody>
      </p:sp>
      <p:sp>
        <p:nvSpPr>
          <p:cNvPr id="7" name="TextBox 3"/>
          <p:cNvSpPr txBox="1">
            <a:spLocks noChangeArrowheads="1"/>
          </p:cNvSpPr>
          <p:nvPr userDrawn="1"/>
        </p:nvSpPr>
        <p:spPr bwMode="auto">
          <a:xfrm>
            <a:off x="4138044" y="6525924"/>
            <a:ext cx="67824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defRPr sz="2200">
                <a:solidFill>
                  <a:srgbClr val="7B7B7B"/>
                </a:solidFill>
                <a:latin typeface="Trebuchet MS" panose="020B0603020202020204" pitchFamily="34" charset="0"/>
              </a:defRPr>
            </a:lvl1pPr>
            <a:lvl2pPr marL="742950" indent="-285750">
              <a:spcBef>
                <a:spcPct val="30000"/>
              </a:spcBef>
              <a:buClr>
                <a:schemeClr val="tx1"/>
              </a:buClr>
              <a:buSzPct val="80000"/>
              <a:buFont typeface="Wingdings" panose="05000000000000000000" pitchFamily="2" charset="2"/>
              <a:buChar char=""/>
              <a:defRPr sz="2000">
                <a:solidFill>
                  <a:srgbClr val="2A2A2A"/>
                </a:solidFill>
                <a:latin typeface="Trebuchet MS" panose="020B0603020202020204" pitchFamily="34" charset="0"/>
              </a:defRPr>
            </a:lvl2pPr>
            <a:lvl3pPr marL="1143000" indent="-228600">
              <a:spcBef>
                <a:spcPct val="30000"/>
              </a:spcBef>
              <a:buClr>
                <a:srgbClr val="858585"/>
              </a:buClr>
              <a:buSzPct val="80000"/>
              <a:buFont typeface="Wingdings" panose="05000000000000000000" pitchFamily="2" charset="2"/>
              <a:buChar char="n"/>
              <a:defRPr>
                <a:solidFill>
                  <a:srgbClr val="2A2A2A"/>
                </a:solidFill>
                <a:latin typeface="Trebuchet MS" panose="020B0603020202020204" pitchFamily="34" charset="0"/>
              </a:defRPr>
            </a:lvl3pPr>
            <a:lvl4pPr marL="1600200" indent="-228600">
              <a:spcBef>
                <a:spcPct val="30000"/>
              </a:spcBef>
              <a:buClr>
                <a:srgbClr val="ADADAD"/>
              </a:buClr>
              <a:buSzPct val="80000"/>
              <a:buFont typeface="Wingdings" panose="05000000000000000000" pitchFamily="2" charset="2"/>
              <a:buChar char="n"/>
              <a:defRPr sz="1600">
                <a:solidFill>
                  <a:srgbClr val="2A2A2A"/>
                </a:solidFill>
                <a:latin typeface="Trebuchet MS" panose="020B0603020202020204" pitchFamily="34" charset="0"/>
              </a:defRPr>
            </a:lvl4pPr>
            <a:lvl5pPr marL="2057400" indent="-228600">
              <a:spcBef>
                <a:spcPct val="30000"/>
              </a:spcBef>
              <a:buClr>
                <a:srgbClr val="D6D6D6"/>
              </a:buClr>
              <a:buSzPct val="80000"/>
              <a:buFont typeface="Wingdings" panose="05000000000000000000" pitchFamily="2" charset="2"/>
              <a:buChar char="n"/>
              <a:defRPr sz="1400">
                <a:solidFill>
                  <a:srgbClr val="2A2A2A"/>
                </a:solidFill>
                <a:latin typeface="Trebuchet MS" panose="020B0603020202020204" pitchFamily="34" charset="0"/>
              </a:defRPr>
            </a:lvl5pPr>
            <a:lvl6pPr marL="2514600" indent="-228600" eaLnBrk="0" fontAlgn="base" hangingPunct="0">
              <a:spcBef>
                <a:spcPct val="30000"/>
              </a:spcBef>
              <a:spcAft>
                <a:spcPct val="0"/>
              </a:spcAft>
              <a:buClr>
                <a:srgbClr val="D6D6D6"/>
              </a:buClr>
              <a:buSzPct val="80000"/>
              <a:buFont typeface="Wingdings" panose="05000000000000000000" pitchFamily="2" charset="2"/>
              <a:buChar char="n"/>
              <a:defRPr sz="1400">
                <a:solidFill>
                  <a:srgbClr val="2A2A2A"/>
                </a:solidFill>
                <a:latin typeface="Trebuchet MS" panose="020B0603020202020204" pitchFamily="34" charset="0"/>
              </a:defRPr>
            </a:lvl6pPr>
            <a:lvl7pPr marL="2971800" indent="-228600" eaLnBrk="0" fontAlgn="base" hangingPunct="0">
              <a:spcBef>
                <a:spcPct val="30000"/>
              </a:spcBef>
              <a:spcAft>
                <a:spcPct val="0"/>
              </a:spcAft>
              <a:buClr>
                <a:srgbClr val="D6D6D6"/>
              </a:buClr>
              <a:buSzPct val="80000"/>
              <a:buFont typeface="Wingdings" panose="05000000000000000000" pitchFamily="2" charset="2"/>
              <a:buChar char="n"/>
              <a:defRPr sz="1400">
                <a:solidFill>
                  <a:srgbClr val="2A2A2A"/>
                </a:solidFill>
                <a:latin typeface="Trebuchet MS" panose="020B0603020202020204" pitchFamily="34" charset="0"/>
              </a:defRPr>
            </a:lvl7pPr>
            <a:lvl8pPr marL="3429000" indent="-228600" eaLnBrk="0" fontAlgn="base" hangingPunct="0">
              <a:spcBef>
                <a:spcPct val="30000"/>
              </a:spcBef>
              <a:spcAft>
                <a:spcPct val="0"/>
              </a:spcAft>
              <a:buClr>
                <a:srgbClr val="D6D6D6"/>
              </a:buClr>
              <a:buSzPct val="80000"/>
              <a:buFont typeface="Wingdings" panose="05000000000000000000" pitchFamily="2" charset="2"/>
              <a:buChar char="n"/>
              <a:defRPr sz="1400">
                <a:solidFill>
                  <a:srgbClr val="2A2A2A"/>
                </a:solidFill>
                <a:latin typeface="Trebuchet MS" panose="020B0603020202020204" pitchFamily="34" charset="0"/>
              </a:defRPr>
            </a:lvl8pPr>
            <a:lvl9pPr marL="3886200" indent="-228600" eaLnBrk="0" fontAlgn="base" hangingPunct="0">
              <a:spcBef>
                <a:spcPct val="30000"/>
              </a:spcBef>
              <a:spcAft>
                <a:spcPct val="0"/>
              </a:spcAft>
              <a:buClr>
                <a:srgbClr val="D6D6D6"/>
              </a:buClr>
              <a:buSzPct val="80000"/>
              <a:buFont typeface="Wingdings" panose="05000000000000000000" pitchFamily="2" charset="2"/>
              <a:buChar char="n"/>
              <a:defRPr sz="1400">
                <a:solidFill>
                  <a:srgbClr val="2A2A2A"/>
                </a:solidFill>
                <a:latin typeface="Trebuchet MS" panose="020B0603020202020204" pitchFamily="34" charset="0"/>
              </a:defRPr>
            </a:lvl9pPr>
          </a:lstStyle>
          <a:p>
            <a:r>
              <a:rPr lang="en-US" altLang="en-US" sz="800" b="1" dirty="0">
                <a:solidFill>
                  <a:schemeClr val="tx1"/>
                </a:solidFill>
              </a:rPr>
              <a:t>ATTORNEY CLIENT PRIVILEGED COMMUNICATION CONFIDENTIAL ATTORNEY WORK PRODUCT</a:t>
            </a:r>
            <a:endParaRPr lang="en-US" altLang="en-US" sz="800" dirty="0">
              <a:solidFill>
                <a:schemeClr val="tx1"/>
              </a:solidFill>
            </a:endParaRPr>
          </a:p>
        </p:txBody>
      </p:sp>
    </p:spTree>
    <p:extLst>
      <p:ext uri="{BB962C8B-B14F-4D97-AF65-F5344CB8AC3E}">
        <p14:creationId xmlns:p14="http://schemas.microsoft.com/office/powerpoint/2010/main" val="3664161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Lst>
  <p:hf hdr="0" ftr="0" dt="0"/>
  <p:txStyles>
    <p:titleStyle>
      <a:lvl1pPr algn="l" defTabSz="914400" rtl="0" eaLnBrk="1" latinLnBrk="0" hangingPunct="1">
        <a:lnSpc>
          <a:spcPct val="90000"/>
        </a:lnSpc>
        <a:spcBef>
          <a:spcPct val="0"/>
        </a:spcBef>
        <a:buNone/>
        <a:defRPr sz="3600" b="1" kern="1200">
          <a:solidFill>
            <a:srgbClr val="000099"/>
          </a:solidFill>
          <a:latin typeface="+mj-lt"/>
          <a:ea typeface="+mj-ea"/>
          <a:cs typeface="Arial" panose="020B0604020202020204" pitchFamily="34" charset="0"/>
        </a:defRPr>
      </a:lvl1pPr>
    </p:titleStyle>
    <p:body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w3.org/Consortium/Patent-Policy-20040205"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www.w3.org/Consortium/Patent-Policy-20040205/#sec-Requirem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8F2A58A-8371-4121-8C7C-CBA3144C9D72}" type="slidenum">
              <a:rPr lang="fr-FR" smtClean="0"/>
              <a:pPr/>
              <a:t>1</a:t>
            </a:fld>
            <a:endParaRPr lang="fr-FR" dirty="0"/>
          </a:p>
        </p:txBody>
      </p:sp>
      <p:sp>
        <p:nvSpPr>
          <p:cNvPr id="2" name="Title 1"/>
          <p:cNvSpPr>
            <a:spLocks noGrp="1"/>
          </p:cNvSpPr>
          <p:nvPr>
            <p:ph type="title"/>
          </p:nvPr>
        </p:nvSpPr>
        <p:spPr/>
        <p:txBody>
          <a:bodyPr/>
          <a:lstStyle/>
          <a:p>
            <a:r>
              <a:rPr lang="fr-FR" dirty="0">
                <a:solidFill>
                  <a:schemeClr val="bg1"/>
                </a:solidFill>
              </a:rPr>
              <a:t>Global </a:t>
            </a:r>
            <a:r>
              <a:rPr lang="fr-FR" dirty="0" err="1">
                <a:solidFill>
                  <a:schemeClr val="bg1"/>
                </a:solidFill>
              </a:rPr>
              <a:t>competition</a:t>
            </a:r>
            <a:r>
              <a:rPr lang="fr-FR" dirty="0">
                <a:solidFill>
                  <a:schemeClr val="bg1"/>
                </a:solidFill>
              </a:rPr>
              <a:t> </a:t>
            </a:r>
            <a:r>
              <a:rPr lang="fr-FR" dirty="0" err="1">
                <a:solidFill>
                  <a:schemeClr val="bg1"/>
                </a:solidFill>
              </a:rPr>
              <a:t>amongst</a:t>
            </a:r>
            <a:r>
              <a:rPr lang="fr-FR" dirty="0">
                <a:solidFill>
                  <a:schemeClr val="bg1"/>
                </a:solidFill>
              </a:rPr>
              <a:t> Standard Setting Organizations (</a:t>
            </a:r>
            <a:r>
              <a:rPr lang="fr-FR" dirty="0" err="1">
                <a:solidFill>
                  <a:schemeClr val="bg1"/>
                </a:solidFill>
              </a:rPr>
              <a:t>SSOs</a:t>
            </a:r>
            <a:r>
              <a:rPr lang="fr-FR" dirty="0">
                <a:solidFill>
                  <a:schemeClr val="bg1"/>
                </a:solidFill>
              </a:rPr>
              <a:t>)</a:t>
            </a:r>
            <a:br>
              <a:rPr lang="fr-FR" dirty="0">
                <a:solidFill>
                  <a:schemeClr val="bg1"/>
                </a:solidFill>
              </a:rPr>
            </a:br>
            <a:br>
              <a:rPr lang="fr-FR" dirty="0">
                <a:solidFill>
                  <a:schemeClr val="bg1"/>
                </a:solidFill>
              </a:rPr>
            </a:br>
            <a:br>
              <a:rPr lang="fr-FR" dirty="0">
                <a:solidFill>
                  <a:schemeClr val="bg1"/>
                </a:solidFill>
              </a:rPr>
            </a:br>
            <a:br>
              <a:rPr lang="fr-FR" dirty="0">
                <a:solidFill>
                  <a:schemeClr val="bg1"/>
                </a:solidFill>
              </a:rPr>
            </a:br>
            <a:r>
              <a:rPr lang="fr-FR" sz="2800" dirty="0">
                <a:solidFill>
                  <a:schemeClr val="bg1"/>
                </a:solidFill>
              </a:rPr>
              <a:t>LCII – TILEC  </a:t>
            </a:r>
            <a:r>
              <a:rPr lang="fr-FR" sz="2800" dirty="0" err="1">
                <a:solidFill>
                  <a:schemeClr val="bg1"/>
                </a:solidFill>
              </a:rPr>
              <a:t>Conference</a:t>
            </a:r>
            <a:r>
              <a:rPr lang="fr-FR" sz="2800" dirty="0">
                <a:solidFill>
                  <a:schemeClr val="bg1"/>
                </a:solidFill>
              </a:rPr>
              <a:t> - Brussels </a:t>
            </a:r>
            <a:br>
              <a:rPr lang="fr-FR" sz="2800" dirty="0">
                <a:solidFill>
                  <a:schemeClr val="bg1"/>
                </a:solidFill>
              </a:rPr>
            </a:br>
            <a:r>
              <a:rPr lang="fr-FR" sz="2800" dirty="0">
                <a:solidFill>
                  <a:schemeClr val="bg1"/>
                </a:solidFill>
              </a:rPr>
              <a:t>May 30, 2017</a:t>
            </a:r>
            <a:br>
              <a:rPr lang="fr-FR" dirty="0">
                <a:solidFill>
                  <a:schemeClr val="bg1"/>
                </a:solidFill>
              </a:rPr>
            </a:br>
            <a:br>
              <a:rPr lang="fr-FR" dirty="0">
                <a:solidFill>
                  <a:schemeClr val="bg1"/>
                </a:solidFill>
              </a:rPr>
            </a:br>
            <a:br>
              <a:rPr lang="fr-FR" dirty="0">
                <a:solidFill>
                  <a:schemeClr val="bg1"/>
                </a:solidFill>
              </a:rPr>
            </a:br>
            <a:r>
              <a:rPr lang="fr-FR" sz="2800" dirty="0">
                <a:solidFill>
                  <a:schemeClr val="bg1"/>
                </a:solidFill>
              </a:rPr>
              <a:t>Alfred Chaouat – Senior Vice </a:t>
            </a:r>
            <a:r>
              <a:rPr lang="fr-FR" sz="2800" dirty="0" err="1">
                <a:solidFill>
                  <a:schemeClr val="bg1"/>
                </a:solidFill>
              </a:rPr>
              <a:t>President</a:t>
            </a:r>
            <a:r>
              <a:rPr lang="fr-FR" sz="2800" dirty="0">
                <a:solidFill>
                  <a:schemeClr val="bg1"/>
                </a:solidFill>
              </a:rPr>
              <a:t> </a:t>
            </a:r>
            <a:r>
              <a:rPr lang="fr-FR" sz="2800" dirty="0" err="1">
                <a:solidFill>
                  <a:schemeClr val="bg1"/>
                </a:solidFill>
              </a:rPr>
              <a:t>Licensing</a:t>
            </a:r>
            <a:r>
              <a:rPr lang="fr-FR" sz="2800" dirty="0">
                <a:solidFill>
                  <a:schemeClr val="bg1"/>
                </a:solidFill>
              </a:rPr>
              <a:t> -Technicolor</a:t>
            </a:r>
            <a:br>
              <a:rPr lang="fr-FR" sz="2800" dirty="0">
                <a:solidFill>
                  <a:schemeClr val="bg1"/>
                </a:solidFill>
              </a:rPr>
            </a:br>
            <a:br>
              <a:rPr lang="fr-FR" sz="2800" dirty="0">
                <a:solidFill>
                  <a:schemeClr val="bg1"/>
                </a:solidFill>
              </a:rPr>
            </a:br>
            <a:r>
              <a:rPr lang="fr-FR" sz="2000" dirty="0">
                <a:solidFill>
                  <a:schemeClr val="bg1"/>
                </a:solidFill>
              </a:rPr>
              <a:t>alfred.chaouat@technicolor.com</a:t>
            </a:r>
            <a:endParaRPr lang="en-US" sz="2000" dirty="0"/>
          </a:p>
        </p:txBody>
      </p:sp>
    </p:spTree>
    <p:extLst>
      <p:ext uri="{BB962C8B-B14F-4D97-AF65-F5344CB8AC3E}">
        <p14:creationId xmlns:p14="http://schemas.microsoft.com/office/powerpoint/2010/main" val="382870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10</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lvl="0" defTabSz="914400">
              <a:lnSpc>
                <a:spcPct val="100000"/>
              </a:lnSpc>
              <a:spcBef>
                <a:spcPts val="0"/>
              </a:spcBef>
            </a:pPr>
            <a:r>
              <a:rPr lang="fr-FR">
                <a:solidFill>
                  <a:srgbClr val="000099"/>
                </a:solidFill>
                <a:ea typeface="+mn-ea"/>
                <a:cs typeface="+mn-cs"/>
              </a:rPr>
              <a:t>2.3 Points </a:t>
            </a:r>
            <a:r>
              <a:rPr lang="fr-FR" dirty="0">
                <a:solidFill>
                  <a:srgbClr val="000099"/>
                </a:solidFill>
                <a:ea typeface="+mn-ea"/>
                <a:cs typeface="+mn-cs"/>
              </a:rPr>
              <a:t>for discussion</a:t>
            </a:r>
          </a:p>
          <a:p>
            <a:pPr defTabSz="914400"/>
            <a:r>
              <a:rPr lang="fr-FR" dirty="0">
                <a:solidFill>
                  <a:srgbClr val="000099"/>
                </a:solidFill>
              </a:rPr>
              <a:t> </a:t>
            </a:r>
            <a:endParaRPr lang="en-US" dirty="0">
              <a:solidFill>
                <a:srgbClr val="000099"/>
              </a:solidFill>
            </a:endParaRPr>
          </a:p>
        </p:txBody>
      </p:sp>
      <p:sp>
        <p:nvSpPr>
          <p:cNvPr id="10" name="Espace réservé du contenu 11"/>
          <p:cNvSpPr txBox="1">
            <a:spLocks/>
          </p:cNvSpPr>
          <p:nvPr/>
        </p:nvSpPr>
        <p:spPr>
          <a:xfrm>
            <a:off x="309390" y="1484784"/>
            <a:ext cx="11569646" cy="4605773"/>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cs typeface="+mn-cs"/>
              </a:rPr>
              <a:t>To which extent a royalty free video codec could really become royalty free </a:t>
            </a:r>
          </a:p>
          <a:p>
            <a:pPr marL="0" indent="0">
              <a:buNone/>
            </a:pPr>
            <a:endParaRPr lang="en-US" sz="2800" b="0" dirty="0">
              <a:cs typeface="+mn-cs"/>
            </a:endParaRPr>
          </a:p>
          <a:p>
            <a:r>
              <a:rPr lang="en-US" sz="2800" b="0" dirty="0">
                <a:cs typeface="+mn-cs"/>
              </a:rPr>
              <a:t>Performance of a royalty free video codec versus the royalty bearing video codec</a:t>
            </a:r>
          </a:p>
          <a:p>
            <a:pPr marL="0" indent="0">
              <a:buNone/>
            </a:pPr>
            <a:endParaRPr lang="en-US" sz="2800" b="0" dirty="0">
              <a:cs typeface="+mn-cs"/>
            </a:endParaRPr>
          </a:p>
          <a:p>
            <a:r>
              <a:rPr lang="en-US" sz="2800" b="0" dirty="0">
                <a:cs typeface="+mn-cs"/>
              </a:rPr>
              <a:t>Whether competing video codecs could co-exist on the market (or if it will necessarily end up into a format war such as the  VHS / Betamax one or more recently the HD-DVD / BD format war) </a:t>
            </a:r>
          </a:p>
          <a:p>
            <a:pPr marL="0" indent="0">
              <a:buNone/>
            </a:pPr>
            <a:endParaRPr lang="en-US" b="0" i="1" dirty="0"/>
          </a:p>
          <a:p>
            <a:pPr marL="457200" lvl="1" indent="0">
              <a:buNone/>
            </a:pPr>
            <a:endParaRPr lang="fr-FR" sz="2200" dirty="0"/>
          </a:p>
        </p:txBody>
      </p:sp>
    </p:spTree>
    <p:extLst>
      <p:ext uri="{BB962C8B-B14F-4D97-AF65-F5344CB8AC3E}">
        <p14:creationId xmlns:p14="http://schemas.microsoft.com/office/powerpoint/2010/main" val="92119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F2A58A-8371-4121-8C7C-CBA3144C9D72}" type="slidenum">
              <a:rPr lang="fr-FR" smtClean="0"/>
              <a:t>11</a:t>
            </a:fld>
            <a:endParaRPr lang="fr-FR" dirty="0"/>
          </a:p>
        </p:txBody>
      </p:sp>
      <p:sp>
        <p:nvSpPr>
          <p:cNvPr id="7" name="Title 9"/>
          <p:cNvSpPr txBox="1">
            <a:spLocks/>
          </p:cNvSpPr>
          <p:nvPr/>
        </p:nvSpPr>
        <p:spPr>
          <a:xfrm>
            <a:off x="449547" y="304714"/>
            <a:ext cx="11289331" cy="96396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r>
              <a:rPr lang="fr-FR" dirty="0">
                <a:solidFill>
                  <a:srgbClr val="000099"/>
                </a:solidFill>
              </a:rPr>
              <a:t>3 </a:t>
            </a:r>
            <a:r>
              <a:rPr lang="fr-FR" dirty="0" err="1">
                <a:solidFill>
                  <a:srgbClr val="000099"/>
                </a:solidFill>
              </a:rPr>
              <a:t>Some</a:t>
            </a:r>
            <a:r>
              <a:rPr lang="fr-FR" dirty="0">
                <a:solidFill>
                  <a:srgbClr val="000099"/>
                </a:solidFill>
              </a:rPr>
              <a:t> </a:t>
            </a:r>
            <a:r>
              <a:rPr lang="fr-FR" dirty="0" err="1">
                <a:solidFill>
                  <a:srgbClr val="000099"/>
                </a:solidFill>
              </a:rPr>
              <a:t>other</a:t>
            </a:r>
            <a:r>
              <a:rPr lang="fr-FR" dirty="0">
                <a:solidFill>
                  <a:srgbClr val="000099"/>
                </a:solidFill>
              </a:rPr>
              <a:t> </a:t>
            </a:r>
            <a:r>
              <a:rPr lang="fr-FR" dirty="0" err="1">
                <a:solidFill>
                  <a:srgbClr val="000099"/>
                </a:solidFill>
              </a:rPr>
              <a:t>competing</a:t>
            </a:r>
            <a:r>
              <a:rPr lang="fr-FR" dirty="0">
                <a:solidFill>
                  <a:srgbClr val="000099"/>
                </a:solidFill>
              </a:rPr>
              <a:t> </a:t>
            </a:r>
            <a:r>
              <a:rPr lang="fr-FR" dirty="0" err="1">
                <a:solidFill>
                  <a:srgbClr val="000099"/>
                </a:solidFill>
              </a:rPr>
              <a:t>SSOs</a:t>
            </a:r>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en-US" dirty="0">
              <a:solidFill>
                <a:srgbClr val="000099"/>
              </a:solidFill>
            </a:endParaRPr>
          </a:p>
          <a:p>
            <a:pPr defTabSz="914400"/>
            <a:endParaRPr lang="en-US" dirty="0">
              <a:solidFill>
                <a:srgbClr val="000099"/>
              </a:solidFill>
            </a:endParaRPr>
          </a:p>
          <a:p>
            <a:pPr defTabSz="914400"/>
            <a:endParaRPr lang="en-US" dirty="0">
              <a:solidFill>
                <a:srgbClr val="000099"/>
              </a:solidFill>
            </a:endParaRPr>
          </a:p>
        </p:txBody>
      </p:sp>
      <p:sp>
        <p:nvSpPr>
          <p:cNvPr id="10" name="Espace réservé du contenu 11"/>
          <p:cNvSpPr txBox="1">
            <a:spLocks/>
          </p:cNvSpPr>
          <p:nvPr/>
        </p:nvSpPr>
        <p:spPr>
          <a:xfrm>
            <a:off x="450897" y="1249420"/>
            <a:ext cx="11569646" cy="4821881"/>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dirty="0"/>
              <a:t>                      / </a:t>
            </a:r>
          </a:p>
          <a:p>
            <a:pPr marL="0" indent="0">
              <a:buNone/>
            </a:pPr>
            <a:endParaRPr lang="fr-FR" sz="3600" dirty="0"/>
          </a:p>
          <a:p>
            <a:pPr marL="0" indent="0">
              <a:buNone/>
            </a:pPr>
            <a:endParaRPr lang="fr-FR" sz="3600" dirty="0"/>
          </a:p>
          <a:p>
            <a:r>
              <a:rPr lang="fr-FR" sz="3600" dirty="0"/>
              <a:t>                                     /</a:t>
            </a:r>
          </a:p>
          <a:p>
            <a:endParaRPr lang="fr-FR" sz="3600" dirty="0"/>
          </a:p>
          <a:p>
            <a:endParaRPr lang="fr-FR" sz="3600" dirty="0"/>
          </a:p>
          <a:p>
            <a:r>
              <a:rPr lang="fr-FR" sz="3600" dirty="0"/>
              <a:t>                              / </a:t>
            </a:r>
          </a:p>
          <a:p>
            <a:endParaRPr lang="fr-FR" sz="3600" dirty="0"/>
          </a:p>
          <a:p>
            <a:endParaRPr lang="en-US" dirty="0"/>
          </a:p>
          <a:p>
            <a:pPr marL="457200" lvl="1" indent="0">
              <a:buNone/>
            </a:pPr>
            <a:endParaRPr lang="en-US" dirty="0"/>
          </a:p>
          <a:p>
            <a:pPr marL="457200" lvl="1" indent="0">
              <a:buNone/>
            </a:pPr>
            <a:endParaRPr lang="en-US" dirty="0"/>
          </a:p>
          <a:p>
            <a:pPr marL="457200" lvl="1" indent="0">
              <a:buNone/>
            </a:pPr>
            <a:endParaRPr lang="en-US" dirty="0"/>
          </a:p>
          <a:p>
            <a:pPr marL="363538" lvl="1" indent="-363538">
              <a:spcBef>
                <a:spcPts val="1000"/>
              </a:spcBef>
            </a:pPr>
            <a:endParaRPr lang="fr-FR" sz="3600" b="1" dirty="0">
              <a:solidFill>
                <a:srgbClr val="000099"/>
              </a:solidFill>
            </a:endParaRPr>
          </a:p>
          <a:p>
            <a:pPr marL="363538" lvl="1" indent="-363538">
              <a:spcBef>
                <a:spcPts val="1000"/>
              </a:spcBef>
            </a:pPr>
            <a:endParaRPr lang="en-US" sz="2000" b="1" dirty="0">
              <a:solidFill>
                <a:srgbClr val="000099"/>
              </a:solidFill>
            </a:endParaRPr>
          </a:p>
        </p:txBody>
      </p:sp>
      <p:pic>
        <p:nvPicPr>
          <p:cNvPr id="2050" name="Picture 2" descr="AirFuel Allia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056" y="3086647"/>
            <a:ext cx="2857500" cy="4857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116" y="2888324"/>
            <a:ext cx="4514850" cy="882422"/>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041" y="946175"/>
            <a:ext cx="2095500" cy="1123950"/>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141" y="773026"/>
            <a:ext cx="2857500" cy="1428750"/>
          </a:xfrm>
          <a:prstGeom prst="rect">
            <a:avLst/>
          </a:prstGeom>
        </p:spPr>
      </p:pic>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041" y="4620135"/>
            <a:ext cx="3381375" cy="1247775"/>
          </a:xfrm>
          <a:prstGeom prst="rect">
            <a:avLst/>
          </a:prstGeom>
        </p:spPr>
      </p:pic>
      <p:pic>
        <p:nvPicPr>
          <p:cNvPr id="16" name="Imag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0929" y="4687880"/>
            <a:ext cx="2114550" cy="733425"/>
          </a:xfrm>
          <a:prstGeom prst="rect">
            <a:avLst/>
          </a:prstGeom>
        </p:spPr>
      </p:pic>
    </p:spTree>
    <p:extLst>
      <p:ext uri="{BB962C8B-B14F-4D97-AF65-F5344CB8AC3E}">
        <p14:creationId xmlns:p14="http://schemas.microsoft.com/office/powerpoint/2010/main" val="70012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12</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endParaRPr lang="en-US" sz="2000" dirty="0">
              <a:solidFill>
                <a:srgbClr val="000099"/>
              </a:solidFill>
            </a:endParaRPr>
          </a:p>
        </p:txBody>
      </p:sp>
      <p:sp>
        <p:nvSpPr>
          <p:cNvPr id="10" name="Espace réservé du contenu 11"/>
          <p:cNvSpPr txBox="1">
            <a:spLocks/>
          </p:cNvSpPr>
          <p:nvPr/>
        </p:nvSpPr>
        <p:spPr>
          <a:xfrm>
            <a:off x="309390" y="1131563"/>
            <a:ext cx="11569646" cy="4958994"/>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r>
              <a:rPr lang="fr-FR" sz="3200" dirty="0" err="1"/>
              <a:t>Thank</a:t>
            </a:r>
            <a:r>
              <a:rPr lang="fr-FR" sz="3200" dirty="0"/>
              <a:t> </a:t>
            </a:r>
            <a:r>
              <a:rPr lang="fr-FR" sz="3200" dirty="0" err="1"/>
              <a:t>you</a:t>
            </a:r>
            <a:r>
              <a:rPr lang="fr-FR" sz="3200" dirty="0"/>
              <a:t> for </a:t>
            </a:r>
            <a:r>
              <a:rPr lang="fr-FR" sz="3200" dirty="0" err="1"/>
              <a:t>your</a:t>
            </a:r>
            <a:r>
              <a:rPr lang="fr-FR" sz="3200" dirty="0"/>
              <a:t> attention </a:t>
            </a:r>
            <a:endParaRPr lang="en-US" sz="3200" dirty="0"/>
          </a:p>
          <a:p>
            <a:pPr lvl="1"/>
            <a:endParaRPr lang="en-US" dirty="0"/>
          </a:p>
        </p:txBody>
      </p:sp>
    </p:spTree>
    <p:extLst>
      <p:ext uri="{BB962C8B-B14F-4D97-AF65-F5344CB8AC3E}">
        <p14:creationId xmlns:p14="http://schemas.microsoft.com/office/powerpoint/2010/main" val="149424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F2A58A-8371-4121-8C7C-CBA3144C9D72}" type="slidenum">
              <a:rPr lang="fr-FR" smtClean="0"/>
              <a:t>2</a:t>
            </a:fld>
            <a:endParaRPr lang="fr-FR" dirty="0"/>
          </a:p>
        </p:txBody>
      </p:sp>
      <p:sp>
        <p:nvSpPr>
          <p:cNvPr id="7" name="Title 9"/>
          <p:cNvSpPr txBox="1">
            <a:spLocks/>
          </p:cNvSpPr>
          <p:nvPr/>
        </p:nvSpPr>
        <p:spPr>
          <a:xfrm>
            <a:off x="495300" y="304800"/>
            <a:ext cx="11289331" cy="96396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r>
              <a:rPr lang="fr-FR" dirty="0">
                <a:solidFill>
                  <a:srgbClr val="000099"/>
                </a:solidFill>
              </a:rPr>
              <a:t>1 </a:t>
            </a:r>
            <a:r>
              <a:rPr lang="fr-FR" dirty="0" err="1">
                <a:solidFill>
                  <a:srgbClr val="000099"/>
                </a:solidFill>
              </a:rPr>
              <a:t>Two</a:t>
            </a:r>
            <a:r>
              <a:rPr lang="fr-FR" dirty="0">
                <a:solidFill>
                  <a:srgbClr val="000099"/>
                </a:solidFill>
              </a:rPr>
              <a:t> </a:t>
            </a:r>
            <a:r>
              <a:rPr lang="fr-FR" dirty="0" err="1">
                <a:solidFill>
                  <a:srgbClr val="000099"/>
                </a:solidFill>
              </a:rPr>
              <a:t>competing</a:t>
            </a:r>
            <a:r>
              <a:rPr lang="fr-FR" dirty="0">
                <a:solidFill>
                  <a:srgbClr val="000099"/>
                </a:solidFill>
              </a:rPr>
              <a:t> </a:t>
            </a:r>
            <a:r>
              <a:rPr lang="fr-FR" dirty="0" err="1">
                <a:solidFill>
                  <a:srgbClr val="000099"/>
                </a:solidFill>
              </a:rPr>
              <a:t>SSOs</a:t>
            </a:r>
            <a:r>
              <a:rPr lang="fr-FR" dirty="0">
                <a:solidFill>
                  <a:srgbClr val="000099"/>
                </a:solidFill>
              </a:rPr>
              <a:t> </a:t>
            </a:r>
            <a:r>
              <a:rPr lang="fr-FR" dirty="0" err="1">
                <a:solidFill>
                  <a:srgbClr val="000099"/>
                </a:solidFill>
              </a:rPr>
              <a:t>developped</a:t>
            </a:r>
            <a:r>
              <a:rPr lang="fr-FR" dirty="0">
                <a:solidFill>
                  <a:srgbClr val="000099"/>
                </a:solidFill>
              </a:rPr>
              <a:t> a </a:t>
            </a:r>
            <a:r>
              <a:rPr lang="fr-FR" dirty="0" err="1">
                <a:solidFill>
                  <a:srgbClr val="000099"/>
                </a:solidFill>
              </a:rPr>
              <a:t>blue</a:t>
            </a:r>
            <a:r>
              <a:rPr lang="fr-FR" dirty="0">
                <a:solidFill>
                  <a:srgbClr val="000099"/>
                </a:solidFill>
              </a:rPr>
              <a:t> laser </a:t>
            </a:r>
            <a:r>
              <a:rPr lang="fr-FR" dirty="0" err="1">
                <a:solidFill>
                  <a:srgbClr val="000099"/>
                </a:solidFill>
              </a:rPr>
              <a:t>optical</a:t>
            </a:r>
            <a:r>
              <a:rPr lang="fr-FR" dirty="0">
                <a:solidFill>
                  <a:srgbClr val="000099"/>
                </a:solidFill>
              </a:rPr>
              <a:t> disc*</a:t>
            </a: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r>
              <a:rPr lang="en-US" sz="1600" dirty="0">
                <a:solidFill>
                  <a:srgbClr val="000099"/>
                </a:solidFill>
              </a:rPr>
              <a:t>* Technicolor is a member of these two SSOs</a:t>
            </a:r>
          </a:p>
          <a:p>
            <a:pPr defTabSz="914400"/>
            <a:endParaRPr lang="en-US" dirty="0">
              <a:solidFill>
                <a:srgbClr val="000099"/>
              </a:solidFill>
            </a:endParaRPr>
          </a:p>
          <a:p>
            <a:pPr defTabSz="914400"/>
            <a:endParaRPr lang="en-US" dirty="0">
              <a:solidFill>
                <a:srgbClr val="000099"/>
              </a:solidFill>
            </a:endParaRPr>
          </a:p>
        </p:txBody>
      </p:sp>
      <p:sp>
        <p:nvSpPr>
          <p:cNvPr id="10" name="Espace réservé du contenu 11"/>
          <p:cNvSpPr txBox="1">
            <a:spLocks/>
          </p:cNvSpPr>
          <p:nvPr/>
        </p:nvSpPr>
        <p:spPr>
          <a:xfrm>
            <a:off x="309390" y="2132856"/>
            <a:ext cx="11569646" cy="3957700"/>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b="0" dirty="0"/>
              <a:t>DVD Forum</a:t>
            </a:r>
          </a:p>
          <a:p>
            <a:endParaRPr lang="en-US" dirty="0"/>
          </a:p>
          <a:p>
            <a:pPr marL="457200" lvl="1" indent="0">
              <a:buNone/>
            </a:pPr>
            <a:endParaRPr lang="en-US" dirty="0"/>
          </a:p>
          <a:p>
            <a:pPr marL="457200" lvl="1" indent="0">
              <a:buNone/>
            </a:pPr>
            <a:endParaRPr lang="en-US" dirty="0"/>
          </a:p>
          <a:p>
            <a:pPr marL="457200" lvl="1" indent="0">
              <a:buNone/>
            </a:pPr>
            <a:endParaRPr lang="en-US" dirty="0"/>
          </a:p>
          <a:p>
            <a:pPr marL="363538" lvl="1" indent="-363538">
              <a:spcBef>
                <a:spcPts val="1000"/>
              </a:spcBef>
            </a:pPr>
            <a:r>
              <a:rPr lang="fr-FR" sz="3600" dirty="0">
                <a:solidFill>
                  <a:srgbClr val="000099"/>
                </a:solidFill>
              </a:rPr>
              <a:t>BD Association</a:t>
            </a:r>
          </a:p>
          <a:p>
            <a:pPr marL="363538" lvl="1" indent="-363538">
              <a:spcBef>
                <a:spcPts val="1000"/>
              </a:spcBef>
            </a:pPr>
            <a:endParaRPr lang="en-US" sz="2000" b="1" dirty="0">
              <a:solidFill>
                <a:srgbClr val="000099"/>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60" y="3982294"/>
            <a:ext cx="2401244" cy="12960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917" y="1882724"/>
            <a:ext cx="3607011" cy="1332000"/>
          </a:xfrm>
          <a:prstGeom prst="rect">
            <a:avLst/>
          </a:prstGeom>
        </p:spPr>
      </p:pic>
    </p:spTree>
    <p:extLst>
      <p:ext uri="{BB962C8B-B14F-4D97-AF65-F5344CB8AC3E}">
        <p14:creationId xmlns:p14="http://schemas.microsoft.com/office/powerpoint/2010/main" val="422168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3</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r>
              <a:rPr lang="fr-FR" dirty="0">
                <a:solidFill>
                  <a:srgbClr val="000099"/>
                </a:solidFill>
              </a:rPr>
              <a:t>1.1 IP </a:t>
            </a:r>
            <a:r>
              <a:rPr lang="fr-FR" dirty="0" err="1">
                <a:solidFill>
                  <a:srgbClr val="000099"/>
                </a:solidFill>
              </a:rPr>
              <a:t>Regime</a:t>
            </a:r>
            <a:r>
              <a:rPr lang="fr-FR" dirty="0">
                <a:solidFill>
                  <a:srgbClr val="000099"/>
                </a:solidFill>
              </a:rPr>
              <a:t> for DVD Forum</a:t>
            </a:r>
            <a:endParaRPr lang="en-US" dirty="0">
              <a:solidFill>
                <a:srgbClr val="000099"/>
              </a:solidFill>
            </a:endParaRPr>
          </a:p>
        </p:txBody>
      </p:sp>
      <p:sp>
        <p:nvSpPr>
          <p:cNvPr id="10" name="Espace réservé du contenu 11"/>
          <p:cNvSpPr txBox="1">
            <a:spLocks/>
          </p:cNvSpPr>
          <p:nvPr/>
        </p:nvSpPr>
        <p:spPr>
          <a:xfrm>
            <a:off x="309390" y="1131563"/>
            <a:ext cx="11569646" cy="4958994"/>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0" dirty="0" err="1"/>
              <a:t>Each</a:t>
            </a:r>
            <a:r>
              <a:rPr lang="fr-FR" sz="2400" b="0" dirty="0"/>
              <a:t> participant to a </a:t>
            </a:r>
            <a:r>
              <a:rPr lang="fr-FR" sz="2400" b="0" dirty="0" err="1"/>
              <a:t>working</a:t>
            </a:r>
            <a:r>
              <a:rPr lang="fr-FR" sz="2400" b="0" dirty="0"/>
              <a:t> group </a:t>
            </a:r>
            <a:r>
              <a:rPr lang="fr-FR" sz="2400" b="0" dirty="0" err="1"/>
              <a:t>had</a:t>
            </a:r>
            <a:r>
              <a:rPr lang="fr-FR" sz="2400" b="0" dirty="0"/>
              <a:t> to </a:t>
            </a:r>
            <a:r>
              <a:rPr lang="fr-FR" sz="2400" b="0" dirty="0" err="1"/>
              <a:t>execute</a:t>
            </a:r>
            <a:r>
              <a:rPr lang="fr-FR" sz="2400" b="0" dirty="0"/>
              <a:t> the « </a:t>
            </a:r>
            <a:r>
              <a:rPr lang="fr-FR" sz="2400" b="0" dirty="0" err="1"/>
              <a:t>Undertaking</a:t>
            </a:r>
            <a:r>
              <a:rPr lang="fr-FR" sz="2400" b="0" dirty="0"/>
              <a:t> of </a:t>
            </a:r>
            <a:r>
              <a:rPr lang="fr-FR" sz="2400" b="0" dirty="0" err="1"/>
              <a:t>Working</a:t>
            </a:r>
            <a:r>
              <a:rPr lang="fr-FR" sz="2400" b="0" dirty="0"/>
              <a:t> Group Participants » :</a:t>
            </a:r>
          </a:p>
          <a:p>
            <a:pPr marL="0" indent="0">
              <a:buNone/>
            </a:pPr>
            <a:endParaRPr lang="fr-FR" sz="2400" b="0" dirty="0"/>
          </a:p>
          <a:p>
            <a:pPr lvl="1"/>
            <a:r>
              <a:rPr lang="en-US" sz="2400" dirty="0">
                <a:solidFill>
                  <a:srgbClr val="000099"/>
                </a:solidFill>
              </a:rPr>
              <a:t>Grant by Working Group participants to the Forum of a perpetual, irrevocable, and royalty-free license to copyrights, trade secrets and Know How</a:t>
            </a:r>
          </a:p>
          <a:p>
            <a:pPr marL="457200" lvl="1" indent="0">
              <a:buNone/>
            </a:pPr>
            <a:endParaRPr lang="en-US" sz="2400" dirty="0">
              <a:solidFill>
                <a:srgbClr val="000099"/>
              </a:solidFill>
            </a:endParaRPr>
          </a:p>
          <a:p>
            <a:pPr lvl="1"/>
            <a:r>
              <a:rPr lang="en-US" sz="2400" dirty="0">
                <a:solidFill>
                  <a:srgbClr val="000099"/>
                </a:solidFill>
              </a:rPr>
              <a:t>Commitment to grant a FRAND patent license for standard essential patents on condition of reciprocity from the licensee for its own standard essential patents</a:t>
            </a:r>
          </a:p>
          <a:p>
            <a:pPr lvl="1"/>
            <a:endParaRPr lang="fr-FR" sz="2200" dirty="0"/>
          </a:p>
        </p:txBody>
      </p:sp>
    </p:spTree>
    <p:extLst>
      <p:ext uri="{BB962C8B-B14F-4D97-AF65-F5344CB8AC3E}">
        <p14:creationId xmlns:p14="http://schemas.microsoft.com/office/powerpoint/2010/main" val="245882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4</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r>
              <a:rPr lang="fr-FR" dirty="0">
                <a:solidFill>
                  <a:srgbClr val="000099"/>
                </a:solidFill>
              </a:rPr>
              <a:t>1.2 IP </a:t>
            </a:r>
            <a:r>
              <a:rPr lang="fr-FR" dirty="0" err="1">
                <a:solidFill>
                  <a:srgbClr val="000099"/>
                </a:solidFill>
              </a:rPr>
              <a:t>Regime</a:t>
            </a:r>
            <a:r>
              <a:rPr lang="fr-FR" dirty="0">
                <a:solidFill>
                  <a:srgbClr val="000099"/>
                </a:solidFill>
              </a:rPr>
              <a:t> for BD Association</a:t>
            </a:r>
            <a:endParaRPr lang="en-US" dirty="0">
              <a:solidFill>
                <a:srgbClr val="000099"/>
              </a:solidFill>
            </a:endParaRPr>
          </a:p>
        </p:txBody>
      </p:sp>
      <p:sp>
        <p:nvSpPr>
          <p:cNvPr id="10" name="Espace réservé du contenu 11"/>
          <p:cNvSpPr txBox="1">
            <a:spLocks/>
          </p:cNvSpPr>
          <p:nvPr/>
        </p:nvSpPr>
        <p:spPr>
          <a:xfrm>
            <a:off x="309390" y="774700"/>
            <a:ext cx="11569646" cy="5315857"/>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240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Clause 15 of the BDA Charter :  Patent IPRs (1/2)</a:t>
            </a:r>
            <a:endParaRPr lang="en-US" sz="18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2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2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In order to expedite the standardization process by the BDA, all Members commit themselves to the following policy in respect of the Patent IPRs.</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(1) Each Member hereby agrees, on its behalf and on behalf of its Affiliated Companies, that it is willing to grant, or cause its Affiliated Companies to grant, to any interested party (“Potential Licensee”) a non-exclusive, non-transferable, world-wide licenses on fair, reasonable and non-discriminatory terms and conditions under any of the Essential Patents which the Member and its Affiliated Companies have the right to license and/or sublicense without obtaining approval from or paying compensation to a third party (“Full License Rights”) at the time of such Member’s accession to the BDA or thereafter, to use, sell, offer for sale, develop, manufacture, have manufactured, import or export or otherwise dispose of products that are in full compliance with any Blu-ray Disc Format, which has been adopted by the BDF or the BDA and has been made available to the public, provided that such Potential Licensee agrees in writing to offer equivalent licensing terms and conditions with respect to its Essential Patents, if any, in connection with such Blu-ray Disc Format. </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0" dirty="0">
                <a:solidFill>
                  <a:srgbClr val="003B76"/>
                </a:solidFill>
                <a:latin typeface="Times New Roman" panose="02020603050405020304" pitchFamily="18" charset="0"/>
                <a:ea typeface="MS PGothic" panose="020B0600070205080204" pitchFamily="34" charset="-128"/>
                <a:cs typeface="Times New Roman" panose="02020603050405020304" pitchFamily="18" charset="0"/>
              </a:rPr>
              <a:t>(2) With respect to the Essential Patents which a Member or its Affiliated Companies own </a:t>
            </a:r>
            <a:r>
              <a:rPr lang="en-US" sz="1600" b="0" kern="0" dirty="0" err="1">
                <a:solidFill>
                  <a:srgbClr val="003B76"/>
                </a:solidFill>
                <a:latin typeface="Times New Roman" panose="02020603050405020304" pitchFamily="18" charset="0"/>
                <a:ea typeface="MS PGothic" panose="020B0600070205080204" pitchFamily="34" charset="-128"/>
                <a:cs typeface="Times New Roman" panose="02020603050405020304" pitchFamily="18" charset="0"/>
              </a:rPr>
              <a:t>ts</a:t>
            </a:r>
            <a:r>
              <a:rPr lang="en-US" sz="1600" b="0" kern="0" dirty="0">
                <a:solidFill>
                  <a:srgbClr val="003B76"/>
                </a:solidFill>
                <a:latin typeface="Times New Roman" panose="02020603050405020304" pitchFamily="18" charset="0"/>
                <a:ea typeface="MS PGothic" panose="020B0600070205080204" pitchFamily="34" charset="-128"/>
                <a:cs typeface="Times New Roman" panose="02020603050405020304" pitchFamily="18" charset="0"/>
              </a:rPr>
              <a:t> that are in full compliance with any Blu-ray Disc Format, which has been adopted by the BDF or the BDA and has been made available to the public, provided that such Potential Licensee agrees in writing to offer equivalent licensing terms and conditions with respect to its and its Affiliated Companies' Essential Patents in connection with such Blu-ray Disc Format.</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(3) For the avoidance of doubt, this Clause 15 does not cover the Patent IPRs arising from or relating to any standard that has not been developed through the activities of the BDF or BDA but has been only referred to in any Blu-ray Disc Format, such as MPEG2 etc.</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63538" lvl="1" indent="-363538">
              <a:spcBef>
                <a:spcPts val="1000"/>
              </a:spcBef>
            </a:pPr>
            <a:endParaRPr lang="fr-FR" sz="1600" b="1" dirty="0">
              <a:solidFill>
                <a:srgbClr val="000099"/>
              </a:solidFill>
            </a:endParaRPr>
          </a:p>
          <a:p>
            <a:pPr marL="0" lvl="1" indent="0">
              <a:spcBef>
                <a:spcPts val="1000"/>
              </a:spcBef>
              <a:buNone/>
            </a:pPr>
            <a:endParaRPr lang="en-US" sz="2000" b="1" dirty="0">
              <a:solidFill>
                <a:srgbClr val="000099"/>
              </a:solidFill>
            </a:endParaRPr>
          </a:p>
        </p:txBody>
      </p:sp>
    </p:spTree>
    <p:extLst>
      <p:ext uri="{BB962C8B-B14F-4D97-AF65-F5344CB8AC3E}">
        <p14:creationId xmlns:p14="http://schemas.microsoft.com/office/powerpoint/2010/main" val="163573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5</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r>
              <a:rPr lang="fr-FR" dirty="0">
                <a:solidFill>
                  <a:srgbClr val="000099"/>
                </a:solidFill>
              </a:rPr>
              <a:t>1.2 IP </a:t>
            </a:r>
            <a:r>
              <a:rPr lang="fr-FR" dirty="0" err="1">
                <a:solidFill>
                  <a:srgbClr val="000099"/>
                </a:solidFill>
              </a:rPr>
              <a:t>Regime</a:t>
            </a:r>
            <a:r>
              <a:rPr lang="fr-FR" dirty="0">
                <a:solidFill>
                  <a:srgbClr val="000099"/>
                </a:solidFill>
              </a:rPr>
              <a:t> for BD Association</a:t>
            </a:r>
            <a:endParaRPr lang="en-US" dirty="0">
              <a:solidFill>
                <a:srgbClr val="000099"/>
              </a:solidFill>
            </a:endParaRPr>
          </a:p>
        </p:txBody>
      </p:sp>
      <p:sp>
        <p:nvSpPr>
          <p:cNvPr id="10" name="Espace réservé du contenu 11"/>
          <p:cNvSpPr txBox="1">
            <a:spLocks/>
          </p:cNvSpPr>
          <p:nvPr/>
        </p:nvSpPr>
        <p:spPr>
          <a:xfrm>
            <a:off x="309390" y="774700"/>
            <a:ext cx="11569646" cy="5315857"/>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240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Clause 15 of the BDA Charter :  Patent IPRs (2/2) </a:t>
            </a:r>
            <a:endParaRPr lang="en-US" sz="18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2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2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US"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(4) All Members, regardless of whether they do or do not join any established joint licensing program for the Essential Patents, agree that the aggregate of terms and conditions of all licenses necessary under the Members’ Essential Patents shall not block, frustrate or harm acceptance of any Blu-ray Disc Format as a worldwide standard or development of products complying with any Blu-ray Disc Format or commercialization of the same.</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GB"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600" b="0" kern="100" dirty="0">
              <a:solidFill>
                <a:srgbClr val="003B76"/>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endParaRPr lang="en-GB"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GB" sz="1600" b="0" kern="100" dirty="0">
                <a:solidFill>
                  <a:srgbClr val="003B76"/>
                </a:solidFill>
                <a:latin typeface="Times New Roman" panose="02020603050405020304" pitchFamily="18" charset="0"/>
                <a:ea typeface="MS Mincho" panose="02020609040205080304" pitchFamily="49" charset="-128"/>
                <a:cs typeface="Times New Roman" panose="02020603050405020304" pitchFamily="18" charset="0"/>
              </a:rPr>
              <a:t>(5) Any dispute between a Member and another Member over whether the Member is offering a license under its Essential Patent(s) on fair, reasonable and non-discriminatory terms and conditions within the context of the provision of 15(4) shall be decided by a single neutral arbitrator appointed under the International Rules of the American Arbitration Association (the “Arbitrator”) and will be conducted under the rules of that Association in New York City. The arbitration hearing shall take place no later than ninety days after the arbitrator is selected and a decision shall be rendered within thirty days of the completion of the hearing. In evaluating the reasonableness of the disputed terms and conditions</a:t>
            </a:r>
            <a:r>
              <a:rPr lang="en-GB" sz="1600" b="0" kern="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the Arbitrator shall take into account, among other things, terms and conditions (including but not limited to applicable license fees) of joint license programs and individual license programs within the area of licensing essential patents for optical disc systems, where:</a:t>
            </a:r>
            <a:endParaRPr lang="en-US" sz="1600" b="0" kern="100" dirty="0">
              <a:solidFill>
                <a:srgbClr val="FF0000"/>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GB" sz="1600" b="0" kern="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t>
            </a:r>
            <a:r>
              <a:rPr lang="en-GB" sz="1600" b="0" kern="100" dirty="0" err="1">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i</a:t>
            </a:r>
            <a:r>
              <a:rPr lang="en-GB" sz="1600" b="0" kern="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  such terms and conditions; and</a:t>
            </a:r>
            <a:endParaRPr lang="en-US" sz="1600" b="0" kern="100" dirty="0">
              <a:solidFill>
                <a:srgbClr val="FF0000"/>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GB" sz="1600" b="0" kern="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(ii) such optical disc systems</a:t>
            </a:r>
            <a:endParaRPr lang="en-US" sz="1600" b="0" kern="100" dirty="0">
              <a:solidFill>
                <a:srgbClr val="FF0000"/>
              </a:solidFill>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gn="just" eaLnBrk="0" fontAlgn="base" hangingPunct="0">
              <a:lnSpc>
                <a:spcPct val="100000"/>
              </a:lnSpc>
              <a:spcBef>
                <a:spcPct val="20000"/>
              </a:spcBef>
              <a:buClr>
                <a:srgbClr val="FFFFCC"/>
              </a:buClr>
              <a:buSzPct val="60000"/>
              <a:buFont typeface="Wingdings" panose="05000000000000000000" pitchFamily="2" charset="2"/>
              <a:buChar char="n"/>
            </a:pPr>
            <a:r>
              <a:rPr lang="en-GB" sz="1600" b="0" kern="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are generally accepted by the optical disc systems industry.</a:t>
            </a:r>
            <a:endParaRPr lang="en-US" sz="1600" b="0" kern="100" dirty="0">
              <a:solidFill>
                <a:srgbClr val="FF0000"/>
              </a:solidFill>
              <a:latin typeface="Century" panose="02040604050505020304" pitchFamily="18" charset="0"/>
              <a:ea typeface="MS Mincho" panose="02020609040205080304" pitchFamily="49" charset="-128"/>
              <a:cs typeface="Times New Roman" panose="02020603050405020304" pitchFamily="18" charset="0"/>
            </a:endParaRPr>
          </a:p>
          <a:p>
            <a:pPr marL="0" lvl="1" indent="0">
              <a:spcBef>
                <a:spcPts val="1000"/>
              </a:spcBef>
              <a:buNone/>
            </a:pPr>
            <a:endParaRPr lang="en-US" sz="2000" b="1" dirty="0">
              <a:solidFill>
                <a:srgbClr val="000099"/>
              </a:solidFill>
            </a:endParaRPr>
          </a:p>
        </p:txBody>
      </p:sp>
    </p:spTree>
    <p:extLst>
      <p:ext uri="{BB962C8B-B14F-4D97-AF65-F5344CB8AC3E}">
        <p14:creationId xmlns:p14="http://schemas.microsoft.com/office/powerpoint/2010/main" val="9354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F2A58A-8371-4121-8C7C-CBA3144C9D72}" type="slidenum">
              <a:rPr lang="fr-FR" smtClean="0"/>
              <a:t>6</a:t>
            </a:fld>
            <a:endParaRPr lang="fr-FR" dirty="0"/>
          </a:p>
        </p:txBody>
      </p:sp>
      <p:sp>
        <p:nvSpPr>
          <p:cNvPr id="7" name="Title 9"/>
          <p:cNvSpPr txBox="1">
            <a:spLocks/>
          </p:cNvSpPr>
          <p:nvPr/>
        </p:nvSpPr>
        <p:spPr>
          <a:xfrm>
            <a:off x="495300" y="304800"/>
            <a:ext cx="11289331" cy="96396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r>
              <a:rPr lang="fr-FR" dirty="0">
                <a:solidFill>
                  <a:srgbClr val="000099"/>
                </a:solidFill>
              </a:rPr>
              <a:t>2 </a:t>
            </a:r>
            <a:r>
              <a:rPr lang="fr-FR" dirty="0" err="1">
                <a:solidFill>
                  <a:srgbClr val="000099"/>
                </a:solidFill>
              </a:rPr>
              <a:t>Two</a:t>
            </a:r>
            <a:r>
              <a:rPr lang="fr-FR" dirty="0">
                <a:solidFill>
                  <a:srgbClr val="000099"/>
                </a:solidFill>
              </a:rPr>
              <a:t> </a:t>
            </a:r>
            <a:r>
              <a:rPr lang="fr-FR" dirty="0" err="1">
                <a:solidFill>
                  <a:srgbClr val="000099"/>
                </a:solidFill>
              </a:rPr>
              <a:t>competing</a:t>
            </a:r>
            <a:r>
              <a:rPr lang="fr-FR" dirty="0">
                <a:solidFill>
                  <a:srgbClr val="000099"/>
                </a:solidFill>
              </a:rPr>
              <a:t> </a:t>
            </a:r>
            <a:r>
              <a:rPr lang="fr-FR" dirty="0" err="1">
                <a:solidFill>
                  <a:srgbClr val="000099"/>
                </a:solidFill>
              </a:rPr>
              <a:t>SSOs</a:t>
            </a:r>
            <a:r>
              <a:rPr lang="fr-FR" dirty="0">
                <a:solidFill>
                  <a:srgbClr val="000099"/>
                </a:solidFill>
              </a:rPr>
              <a:t> </a:t>
            </a:r>
            <a:r>
              <a:rPr lang="fr-FR" dirty="0" err="1">
                <a:solidFill>
                  <a:srgbClr val="000099"/>
                </a:solidFill>
              </a:rPr>
              <a:t>develop</a:t>
            </a:r>
            <a:r>
              <a:rPr lang="fr-FR" dirty="0">
                <a:solidFill>
                  <a:srgbClr val="000099"/>
                </a:solidFill>
              </a:rPr>
              <a:t> the </a:t>
            </a:r>
            <a:r>
              <a:rPr lang="fr-FR" dirty="0" err="1">
                <a:solidFill>
                  <a:srgbClr val="000099"/>
                </a:solidFill>
              </a:rPr>
              <a:t>next</a:t>
            </a:r>
            <a:r>
              <a:rPr lang="fr-FR" dirty="0">
                <a:solidFill>
                  <a:srgbClr val="000099"/>
                </a:solidFill>
              </a:rPr>
              <a:t> </a:t>
            </a:r>
            <a:r>
              <a:rPr lang="fr-FR" dirty="0" err="1">
                <a:solidFill>
                  <a:srgbClr val="000099"/>
                </a:solidFill>
              </a:rPr>
              <a:t>generation</a:t>
            </a:r>
            <a:r>
              <a:rPr lang="fr-FR" dirty="0">
                <a:solidFill>
                  <a:srgbClr val="000099"/>
                </a:solidFill>
              </a:rPr>
              <a:t> </a:t>
            </a:r>
            <a:r>
              <a:rPr lang="fr-FR" dirty="0" err="1">
                <a:solidFill>
                  <a:srgbClr val="000099"/>
                </a:solidFill>
              </a:rPr>
              <a:t>video</a:t>
            </a:r>
            <a:r>
              <a:rPr lang="fr-FR" dirty="0">
                <a:solidFill>
                  <a:srgbClr val="000099"/>
                </a:solidFill>
              </a:rPr>
              <a:t> codec </a:t>
            </a:r>
            <a:r>
              <a:rPr lang="fr-FR" dirty="0" err="1">
                <a:solidFill>
                  <a:srgbClr val="000099"/>
                </a:solidFill>
              </a:rPr>
              <a:t>successor</a:t>
            </a:r>
            <a:r>
              <a:rPr lang="fr-FR" dirty="0">
                <a:solidFill>
                  <a:srgbClr val="000099"/>
                </a:solidFill>
              </a:rPr>
              <a:t> to HEVC</a:t>
            </a: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dirty="0">
              <a:solidFill>
                <a:srgbClr val="000099"/>
              </a:solidFill>
            </a:endParaRPr>
          </a:p>
          <a:p>
            <a:pPr defTabSz="914400"/>
            <a:endParaRPr lang="fr-FR" sz="1600" dirty="0">
              <a:solidFill>
                <a:srgbClr val="000099"/>
              </a:solidFill>
            </a:endParaRPr>
          </a:p>
          <a:p>
            <a:pPr defTabSz="914400"/>
            <a:endParaRPr lang="fr-FR" sz="1600" dirty="0">
              <a:solidFill>
                <a:srgbClr val="000099"/>
              </a:solidFill>
            </a:endParaRPr>
          </a:p>
          <a:p>
            <a:pPr defTabSz="914400"/>
            <a:endParaRPr lang="fr-FR" sz="1600" dirty="0">
              <a:solidFill>
                <a:srgbClr val="000099"/>
              </a:solidFill>
            </a:endParaRPr>
          </a:p>
          <a:p>
            <a:pPr defTabSz="914400"/>
            <a:r>
              <a:rPr lang="en-US" sz="1600" dirty="0">
                <a:solidFill>
                  <a:srgbClr val="000099"/>
                </a:solidFill>
              </a:rPr>
              <a:t>*Moving Picture Expert Group. Technicolor is part of MPEG</a:t>
            </a:r>
          </a:p>
          <a:p>
            <a:pPr defTabSz="914400"/>
            <a:endParaRPr lang="en-US" dirty="0">
              <a:solidFill>
                <a:srgbClr val="000099"/>
              </a:solidFill>
            </a:endParaRPr>
          </a:p>
          <a:p>
            <a:pPr defTabSz="914400"/>
            <a:endParaRPr lang="en-US" dirty="0">
              <a:solidFill>
                <a:srgbClr val="000099"/>
              </a:solidFill>
            </a:endParaRPr>
          </a:p>
        </p:txBody>
      </p:sp>
      <p:sp>
        <p:nvSpPr>
          <p:cNvPr id="10" name="Espace réservé du contenu 11"/>
          <p:cNvSpPr txBox="1">
            <a:spLocks/>
          </p:cNvSpPr>
          <p:nvPr/>
        </p:nvSpPr>
        <p:spPr>
          <a:xfrm>
            <a:off x="309390" y="2132856"/>
            <a:ext cx="11569646" cy="3957700"/>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b="0" dirty="0"/>
              <a:t>MPEG* – H266</a:t>
            </a:r>
          </a:p>
          <a:p>
            <a:endParaRPr lang="en-US" dirty="0"/>
          </a:p>
          <a:p>
            <a:pPr marL="457200" lvl="1" indent="0">
              <a:buNone/>
            </a:pPr>
            <a:endParaRPr lang="en-US" dirty="0"/>
          </a:p>
          <a:p>
            <a:pPr marL="457200" lvl="1" indent="0">
              <a:buNone/>
            </a:pPr>
            <a:endParaRPr lang="en-US" dirty="0"/>
          </a:p>
          <a:p>
            <a:pPr marL="457200" lvl="1" indent="0">
              <a:buNone/>
            </a:pPr>
            <a:endParaRPr lang="en-US" dirty="0"/>
          </a:p>
          <a:p>
            <a:pPr marL="363538" lvl="1" indent="-363538">
              <a:spcBef>
                <a:spcPts val="1000"/>
              </a:spcBef>
            </a:pPr>
            <a:r>
              <a:rPr lang="fr-FR" sz="3600" dirty="0">
                <a:solidFill>
                  <a:srgbClr val="000099"/>
                </a:solidFill>
              </a:rPr>
              <a:t>Alliance for Open</a:t>
            </a:r>
          </a:p>
          <a:p>
            <a:pPr marL="0" lvl="1" indent="0">
              <a:spcBef>
                <a:spcPts val="1000"/>
              </a:spcBef>
              <a:buNone/>
            </a:pPr>
            <a:r>
              <a:rPr lang="fr-FR" sz="3600" dirty="0">
                <a:solidFill>
                  <a:srgbClr val="000099"/>
                </a:solidFill>
              </a:rPr>
              <a:t>   Media (AOM)</a:t>
            </a:r>
          </a:p>
          <a:p>
            <a:pPr marL="363538" lvl="1" indent="-363538">
              <a:spcBef>
                <a:spcPts val="1000"/>
              </a:spcBef>
            </a:pPr>
            <a:endParaRPr lang="en-US" sz="2000" b="1" dirty="0">
              <a:solidFill>
                <a:srgbClr val="000099"/>
              </a:solidFill>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7928" y="2151508"/>
            <a:ext cx="2476500" cy="6096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1904" y="3884044"/>
            <a:ext cx="3956886" cy="1044000"/>
          </a:xfrm>
          <a:prstGeom prst="rect">
            <a:avLst/>
          </a:prstGeom>
        </p:spPr>
      </p:pic>
    </p:spTree>
    <p:extLst>
      <p:ext uri="{BB962C8B-B14F-4D97-AF65-F5344CB8AC3E}">
        <p14:creationId xmlns:p14="http://schemas.microsoft.com/office/powerpoint/2010/main" val="301424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7</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lvl="0" defTabSz="914400">
              <a:lnSpc>
                <a:spcPct val="100000"/>
              </a:lnSpc>
              <a:spcBef>
                <a:spcPts val="0"/>
              </a:spcBef>
            </a:pPr>
            <a:r>
              <a:rPr lang="fr-FR" dirty="0">
                <a:solidFill>
                  <a:srgbClr val="000099"/>
                </a:solidFill>
                <a:ea typeface="+mn-ea"/>
                <a:cs typeface="+mn-cs"/>
              </a:rPr>
              <a:t>2.1 MPEG</a:t>
            </a:r>
          </a:p>
          <a:p>
            <a:pPr defTabSz="914400"/>
            <a:endParaRPr lang="en-US" dirty="0">
              <a:solidFill>
                <a:srgbClr val="000099"/>
              </a:solidFill>
            </a:endParaRPr>
          </a:p>
        </p:txBody>
      </p:sp>
      <p:sp>
        <p:nvSpPr>
          <p:cNvPr id="10" name="Espace réservé du contenu 11"/>
          <p:cNvSpPr txBox="1">
            <a:spLocks/>
          </p:cNvSpPr>
          <p:nvPr/>
        </p:nvSpPr>
        <p:spPr>
          <a:xfrm>
            <a:off x="309390" y="1052737"/>
            <a:ext cx="11569646" cy="5037820"/>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cs typeface="+mn-cs"/>
            </a:endParaRPr>
          </a:p>
          <a:p>
            <a:r>
              <a:rPr lang="en-US" sz="2400" b="0" dirty="0">
                <a:cs typeface="+mn-cs"/>
              </a:rPr>
              <a:t>MPEG has developed so far all video codecs used in the CE industry starting with MPEG 1 and followed by MPEG 2 Video, H264 (AVC) and H265 (HEVC) which is under deployment. There are more than 300 members contributing to the new specifications</a:t>
            </a:r>
          </a:p>
          <a:p>
            <a:endParaRPr lang="en-US" sz="2400" b="0" dirty="0">
              <a:cs typeface="+mn-cs"/>
            </a:endParaRPr>
          </a:p>
          <a:p>
            <a:r>
              <a:rPr lang="en-US" sz="2400" b="0" dirty="0">
                <a:cs typeface="+mn-cs"/>
              </a:rPr>
              <a:t>IP regime is a commitment to grant a FRAND patent license for standard essential patents</a:t>
            </a:r>
          </a:p>
          <a:p>
            <a:endParaRPr lang="en-US" sz="2400" b="0" dirty="0">
              <a:cs typeface="+mn-cs"/>
            </a:endParaRPr>
          </a:p>
          <a:p>
            <a:r>
              <a:rPr lang="en-US" sz="2400" b="0" dirty="0">
                <a:cs typeface="+mn-cs"/>
              </a:rPr>
              <a:t>MPEG Chairman tried recently unsuccessfully to introduce a royalty free baseline profile for H266</a:t>
            </a:r>
            <a:endParaRPr lang="fr-FR" sz="2400" b="0" dirty="0">
              <a:cs typeface="+mn-cs"/>
            </a:endParaRPr>
          </a:p>
          <a:p>
            <a:endParaRPr lang="en-US" sz="2400" dirty="0">
              <a:cs typeface="+mn-cs"/>
            </a:endParaRPr>
          </a:p>
          <a:p>
            <a:endParaRPr lang="en-US" sz="2400" dirty="0">
              <a:cs typeface="+mn-cs"/>
            </a:endParaRPr>
          </a:p>
          <a:p>
            <a:endParaRPr lang="en-US" sz="2400" dirty="0">
              <a:cs typeface="+mn-cs"/>
            </a:endParaRPr>
          </a:p>
          <a:p>
            <a:pPr marL="457200" lvl="1" indent="0">
              <a:buNone/>
            </a:pPr>
            <a:endParaRPr lang="fr-FR" sz="2200" dirty="0"/>
          </a:p>
        </p:txBody>
      </p:sp>
    </p:spTree>
    <p:extLst>
      <p:ext uri="{BB962C8B-B14F-4D97-AF65-F5344CB8AC3E}">
        <p14:creationId xmlns:p14="http://schemas.microsoft.com/office/powerpoint/2010/main" val="5544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8</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lvl="0" defTabSz="914400">
              <a:lnSpc>
                <a:spcPct val="100000"/>
              </a:lnSpc>
              <a:spcBef>
                <a:spcPts val="0"/>
              </a:spcBef>
            </a:pPr>
            <a:r>
              <a:rPr lang="fr-FR" dirty="0">
                <a:solidFill>
                  <a:srgbClr val="000099"/>
                </a:solidFill>
                <a:ea typeface="+mn-ea"/>
                <a:cs typeface="+mn-cs"/>
              </a:rPr>
              <a:t>2.2 AOM</a:t>
            </a:r>
          </a:p>
          <a:p>
            <a:pPr defTabSz="914400"/>
            <a:r>
              <a:rPr lang="fr-FR" dirty="0">
                <a:solidFill>
                  <a:srgbClr val="000099"/>
                </a:solidFill>
              </a:rPr>
              <a:t> </a:t>
            </a:r>
            <a:endParaRPr lang="en-US" dirty="0">
              <a:solidFill>
                <a:srgbClr val="000099"/>
              </a:solidFill>
            </a:endParaRPr>
          </a:p>
        </p:txBody>
      </p:sp>
      <p:sp>
        <p:nvSpPr>
          <p:cNvPr id="10" name="Espace réservé du contenu 11"/>
          <p:cNvSpPr txBox="1">
            <a:spLocks/>
          </p:cNvSpPr>
          <p:nvPr/>
        </p:nvSpPr>
        <p:spPr>
          <a:xfrm>
            <a:off x="309390" y="1052736"/>
            <a:ext cx="11569646" cy="5037821"/>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cs typeface="+mn-cs"/>
              </a:rPr>
              <a:t>AOM was announced on September 1, 2015 </a:t>
            </a:r>
          </a:p>
          <a:p>
            <a:pPr marL="0" indent="0">
              <a:buNone/>
            </a:pPr>
            <a:r>
              <a:rPr lang="en-US" b="0" dirty="0">
                <a:cs typeface="+mn-cs"/>
              </a:rPr>
              <a:t>Founded in reaction to the complicated licensing landscape for HEVC (3 different patent pools + individual licensors) and the willingness of some of the pools to charge the content industry. Less than 30 members so far. Very much US centric …</a:t>
            </a:r>
          </a:p>
          <a:p>
            <a:pPr marL="0" indent="0">
              <a:buNone/>
            </a:pPr>
            <a:endParaRPr lang="en-US" b="0" dirty="0">
              <a:cs typeface="+mn-cs"/>
            </a:endParaRPr>
          </a:p>
          <a:p>
            <a:r>
              <a:rPr lang="en-US" b="0" dirty="0">
                <a:cs typeface="+mn-cs"/>
              </a:rPr>
              <a:t>The below statement is posted on AOM website</a:t>
            </a:r>
          </a:p>
          <a:p>
            <a:pPr marL="0" indent="0">
              <a:buNone/>
            </a:pPr>
            <a:r>
              <a:rPr lang="en-US" b="0" i="1" dirty="0"/>
              <a:t>The initial project – </a:t>
            </a:r>
            <a:r>
              <a:rPr lang="en-US" b="0" i="1" dirty="0" err="1"/>
              <a:t>AOMedia</a:t>
            </a:r>
            <a:r>
              <a:rPr lang="en-US" b="0" i="1" dirty="0"/>
              <a:t> Video – pursues a new, </a:t>
            </a:r>
            <a:r>
              <a:rPr lang="en-US" b="0" i="1" dirty="0">
                <a:solidFill>
                  <a:srgbClr val="FF0000"/>
                </a:solidFill>
              </a:rPr>
              <a:t>royalty-free video codec </a:t>
            </a:r>
            <a:r>
              <a:rPr lang="en-US" b="0" i="1" dirty="0"/>
              <a:t>specification and open source implementation based on the contributions of Alliance members and the broader developer community, along with binding specifications for media format, content encryption and adaptive streaming</a:t>
            </a:r>
          </a:p>
          <a:p>
            <a:pPr marL="0" indent="0">
              <a:buNone/>
            </a:pPr>
            <a:endParaRPr lang="en-US" b="0" i="1" dirty="0"/>
          </a:p>
          <a:p>
            <a:r>
              <a:rPr lang="en-US" b="0" dirty="0">
                <a:cs typeface="+mn-cs"/>
              </a:rPr>
              <a:t>Extract from this SSO IP rules</a:t>
            </a:r>
          </a:p>
          <a:p>
            <a:pPr marL="0" indent="0">
              <a:buNone/>
            </a:pPr>
            <a:r>
              <a:rPr lang="en-US" b="0" i="1" dirty="0"/>
              <a:t>Participants in Alliance for Open Media Working Groups have adopted the Alliance for Open Media Patent License 1.0.  This is intended to fulfill their commitments to make available their Essential Claims, as defined in the </a:t>
            </a:r>
            <a:r>
              <a:rPr lang="en-US" b="0" i="1" dirty="0">
                <a:solidFill>
                  <a:srgbClr val="0C7CC1"/>
                </a:solidFill>
                <a:hlinkClick r:id="rId3"/>
              </a:rPr>
              <a:t>W3C Patent Policy</a:t>
            </a:r>
            <a:r>
              <a:rPr lang="en-US" b="0" i="1" dirty="0"/>
              <a:t>, in Final Deliverables adopted by that Working Group under the </a:t>
            </a:r>
            <a:r>
              <a:rPr lang="en-US" b="0" i="1" dirty="0">
                <a:solidFill>
                  <a:srgbClr val="0C7CC1"/>
                </a:solidFill>
                <a:hlinkClick r:id="rId4"/>
              </a:rPr>
              <a:t>W3C RF licensing requirements</a:t>
            </a:r>
            <a:r>
              <a:rPr lang="en-US" b="0" i="1" dirty="0"/>
              <a:t> as if that Final Deliverable was a W3C Recommendation.</a:t>
            </a:r>
            <a:endParaRPr lang="fr-FR" b="0" i="1" dirty="0"/>
          </a:p>
          <a:p>
            <a:pPr marL="457200" lvl="1" indent="0">
              <a:buNone/>
            </a:pPr>
            <a:endParaRPr lang="fr-FR" sz="2200" dirty="0"/>
          </a:p>
        </p:txBody>
      </p:sp>
    </p:spTree>
    <p:extLst>
      <p:ext uri="{BB962C8B-B14F-4D97-AF65-F5344CB8AC3E}">
        <p14:creationId xmlns:p14="http://schemas.microsoft.com/office/powerpoint/2010/main" val="30374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58F2A58A-8371-4121-8C7C-CBA3144C9D72}" type="slidenum">
              <a:rPr lang="fr-FR" smtClean="0"/>
              <a:t>9</a:t>
            </a:fld>
            <a:endParaRPr lang="fr-FR" dirty="0"/>
          </a:p>
        </p:txBody>
      </p:sp>
      <p:sp>
        <p:nvSpPr>
          <p:cNvPr id="7" name="Title 9"/>
          <p:cNvSpPr txBox="1">
            <a:spLocks/>
          </p:cNvSpPr>
          <p:nvPr/>
        </p:nvSpPr>
        <p:spPr>
          <a:xfrm>
            <a:off x="495300" y="304800"/>
            <a:ext cx="11289331" cy="469900"/>
          </a:xfrm>
          <a:prstGeom prst="rect">
            <a:avLst/>
          </a:prstGeom>
        </p:spPr>
        <p:txBody>
          <a:bodyPr vert="horz" lIns="0" tIns="0" rIns="0" bIns="0" rtlCol="0" anchor="t" anchorCtr="0">
            <a:noAutofit/>
          </a:bodyPr>
          <a:lstStyle>
            <a:lvl1pPr algn="l" defTabSz="914363" rtl="0" eaLnBrk="1" latinLnBrk="0" hangingPunct="1">
              <a:lnSpc>
                <a:spcPct val="90000"/>
              </a:lnSpc>
              <a:spcBef>
                <a:spcPct val="0"/>
              </a:spcBef>
              <a:buNone/>
              <a:defRPr sz="3600" b="1" kern="1200">
                <a:solidFill>
                  <a:schemeClr val="tx2"/>
                </a:solidFill>
                <a:latin typeface="+mj-lt"/>
                <a:ea typeface="+mj-ea"/>
                <a:cs typeface="+mj-cs"/>
              </a:defRPr>
            </a:lvl1pPr>
          </a:lstStyle>
          <a:p>
            <a:pPr defTabSz="914400"/>
            <a:r>
              <a:rPr lang="fr-FR" dirty="0">
                <a:solidFill>
                  <a:srgbClr val="000099"/>
                </a:solidFill>
              </a:rPr>
              <a:t>2.2 AOM  </a:t>
            </a:r>
            <a:endParaRPr lang="en-US" dirty="0">
              <a:solidFill>
                <a:srgbClr val="000099"/>
              </a:solidFill>
            </a:endParaRPr>
          </a:p>
        </p:txBody>
      </p:sp>
      <p:sp>
        <p:nvSpPr>
          <p:cNvPr id="10" name="Espace réservé du contenu 11"/>
          <p:cNvSpPr txBox="1">
            <a:spLocks/>
          </p:cNvSpPr>
          <p:nvPr/>
        </p:nvSpPr>
        <p:spPr>
          <a:xfrm>
            <a:off x="309390" y="1131563"/>
            <a:ext cx="11569646" cy="4958994"/>
          </a:xfrm>
          <a:prstGeom prst="rect">
            <a:avLst/>
          </a:prstGeom>
        </p:spPr>
        <p:txBody>
          <a:bodyPr/>
          <a:lstStyle>
            <a:lvl1pPr marL="363538" indent="-363538" algn="l" defTabSz="914400" rtl="0" eaLnBrk="1" latinLnBrk="0" hangingPunct="1">
              <a:lnSpc>
                <a:spcPct val="90000"/>
              </a:lnSpc>
              <a:spcBef>
                <a:spcPts val="1000"/>
              </a:spcBef>
              <a:buFont typeface="Wingdings 3" panose="05040102010807070707" pitchFamily="18" charset="2"/>
              <a:buChar char="u"/>
              <a:defRPr sz="2000" b="1" kern="1200">
                <a:solidFill>
                  <a:srgbClr val="000099"/>
                </a:solidFill>
                <a:latin typeface="+mj-lt"/>
                <a:ea typeface="+mn-ea"/>
                <a:cs typeface="Arial" panose="020B0604020202020204" pitchFamily="34" charset="0"/>
              </a:defRPr>
            </a:lvl1pPr>
            <a:lvl2pPr marL="804863" indent="-347663"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j-lt"/>
                <a:ea typeface="+mn-ea"/>
                <a:cs typeface="Arial" panose="020B0604020202020204" pitchFamily="34" charset="0"/>
              </a:defRPr>
            </a:lvl2pPr>
            <a:lvl3pPr marL="1255713" indent="-341313" algn="l" defTabSz="914400" rtl="0" eaLnBrk="1" latinLnBrk="0" hangingPunct="1">
              <a:lnSpc>
                <a:spcPct val="90000"/>
              </a:lnSpc>
              <a:spcBef>
                <a:spcPts val="500"/>
              </a:spcBef>
              <a:buFont typeface="Wingdings 3" panose="05040102010807070707" pitchFamily="18" charset="2"/>
              <a:buChar char="u"/>
              <a:defRPr sz="1400" kern="1200">
                <a:solidFill>
                  <a:schemeClr val="tx1"/>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3" panose="05040102010807070707" pitchFamily="18" charset="2"/>
              <a:buChar char="u"/>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2200" dirty="0"/>
          </a:p>
        </p:txBody>
      </p:sp>
      <p:pic>
        <p:nvPicPr>
          <p:cNvPr id="2" name="Image 1"/>
          <p:cNvPicPr>
            <a:picLocks noChangeAspect="1"/>
          </p:cNvPicPr>
          <p:nvPr/>
        </p:nvPicPr>
        <p:blipFill>
          <a:blip r:embed="rId3"/>
          <a:stretch>
            <a:fillRect/>
          </a:stretch>
        </p:blipFill>
        <p:spPr>
          <a:xfrm>
            <a:off x="309390" y="1131563"/>
            <a:ext cx="6205198" cy="4364362"/>
          </a:xfrm>
          <a:prstGeom prst="rect">
            <a:avLst/>
          </a:prstGeom>
        </p:spPr>
      </p:pic>
      <p:pic>
        <p:nvPicPr>
          <p:cNvPr id="3" name="Image 2"/>
          <p:cNvPicPr>
            <a:picLocks noChangeAspect="1"/>
          </p:cNvPicPr>
          <p:nvPr/>
        </p:nvPicPr>
        <p:blipFill>
          <a:blip r:embed="rId4"/>
          <a:stretch>
            <a:fillRect/>
          </a:stretch>
        </p:blipFill>
        <p:spPr>
          <a:xfrm>
            <a:off x="6168007" y="1150926"/>
            <a:ext cx="5616623" cy="3286186"/>
          </a:xfrm>
          <a:prstGeom prst="rect">
            <a:avLst/>
          </a:prstGeom>
        </p:spPr>
      </p:pic>
    </p:spTree>
    <p:extLst>
      <p:ext uri="{BB962C8B-B14F-4D97-AF65-F5344CB8AC3E}">
        <p14:creationId xmlns:p14="http://schemas.microsoft.com/office/powerpoint/2010/main" val="19055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41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quot;&gt;&lt;elem m_fUsage=&quot;1.00000000000000000000E+000&quot;&gt;&lt;m_msothmcolidx val=&quot;0&quot;/&gt;&lt;m_rgb r=&quot;45&quot; g=&quot;94&quot; b=&quot;D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600" dirty="0">
            <a:solidFill>
              <a:srgbClr val="000099"/>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2119</TotalTime>
  <Words>448</Words>
  <Application>Microsoft Office PowerPoint</Application>
  <PresentationFormat>Grand écran</PresentationFormat>
  <Paragraphs>146</Paragraphs>
  <Slides>12</Slides>
  <Notes>12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23" baseType="lpstr">
      <vt:lpstr>MS Mincho</vt:lpstr>
      <vt:lpstr>MS PGothic</vt:lpstr>
      <vt:lpstr>Arial</vt:lpstr>
      <vt:lpstr>Calibri</vt:lpstr>
      <vt:lpstr>Century</vt:lpstr>
      <vt:lpstr>Times New Roman</vt:lpstr>
      <vt:lpstr>Trebuchet MS</vt:lpstr>
      <vt:lpstr>Wingdings</vt:lpstr>
      <vt:lpstr>Wingdings 3</vt:lpstr>
      <vt:lpstr>Thème Office</vt:lpstr>
      <vt:lpstr>think-cell Slide</vt:lpstr>
      <vt:lpstr>Global competition amongst Standard Setting Organizations (SSOs)    LCII – TILEC  Conference - Brussels  May 30, 2017   Alfred Chaouat – Senior Vice President Licensing -Technicolor  alfred.chaouat@technicolor.com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Romero Elise</dc:creator>
  <cp:lastModifiedBy>Chaouat  Alfred</cp:lastModifiedBy>
  <cp:revision>386</cp:revision>
  <cp:lastPrinted>2016-11-18T16:05:15Z</cp:lastPrinted>
  <dcterms:created xsi:type="dcterms:W3CDTF">2016-05-17T12:39:25Z</dcterms:created>
  <dcterms:modified xsi:type="dcterms:W3CDTF">2017-05-26T15:17:15Z</dcterms:modified>
</cp:coreProperties>
</file>