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648" r:id="rId2"/>
    <p:sldMasterId id="2147483709" r:id="rId3"/>
  </p:sldMasterIdLst>
  <p:notesMasterIdLst>
    <p:notesMasterId r:id="rId12"/>
  </p:notesMasterIdLst>
  <p:handoutMasterIdLst>
    <p:handoutMasterId r:id="rId13"/>
  </p:handoutMasterIdLst>
  <p:sldIdLst>
    <p:sldId id="256" r:id="rId4"/>
    <p:sldId id="493" r:id="rId5"/>
    <p:sldId id="517" r:id="rId6"/>
    <p:sldId id="519" r:id="rId7"/>
    <p:sldId id="518" r:id="rId8"/>
    <p:sldId id="520" r:id="rId9"/>
    <p:sldId id="523" r:id="rId10"/>
    <p:sldId id="524" r:id="rId11"/>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8686243-4630-408F-9D63-C7020ECF0881}">
          <p14:sldIdLst>
            <p14:sldId id="256"/>
            <p14:sldId id="493"/>
            <p14:sldId id="517"/>
            <p14:sldId id="519"/>
            <p14:sldId id="518"/>
            <p14:sldId id="520"/>
            <p14:sldId id="523"/>
            <p14:sldId id="524"/>
          </p14:sldIdLst>
        </p14:section>
      </p14:sectionLst>
    </p:ext>
    <p:ext uri="{EFAFB233-063F-42B5-8137-9DF3F51BA10A}">
      <p15:sldGuideLst xmlns:p15="http://schemas.microsoft.com/office/powerpoint/2012/main">
        <p15:guide id="1" orient="horz" pos="2160">
          <p15:clr>
            <a:srgbClr val="A4A3A4"/>
          </p15:clr>
        </p15:guide>
        <p15:guide id="2" pos="5472">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SH" initials="CG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666666"/>
    <a:srgbClr val="B01C2E"/>
    <a:srgbClr val="B01C1A"/>
    <a:srgbClr val="C0C0C0"/>
    <a:srgbClr val="4D4D4D"/>
    <a:srgbClr val="000000"/>
    <a:srgbClr val="80808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937" autoAdjust="0"/>
    <p:restoredTop sz="96154" autoAdjust="0"/>
  </p:normalViewPr>
  <p:slideViewPr>
    <p:cSldViewPr>
      <p:cViewPr varScale="1">
        <p:scale>
          <a:sx n="89" d="100"/>
          <a:sy n="89" d="100"/>
        </p:scale>
        <p:origin x="1819" y="77"/>
      </p:cViewPr>
      <p:guideLst>
        <p:guide orient="horz" pos="2160"/>
        <p:guide pos="54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6648"/>
    </p:cViewPr>
  </p:sorterViewPr>
  <p:notesViewPr>
    <p:cSldViewPr>
      <p:cViewPr varScale="1">
        <p:scale>
          <a:sx n="53" d="100"/>
          <a:sy n="53" d="100"/>
        </p:scale>
        <p:origin x="-2610"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9-01T19:21:27.966" idx="2">
    <p:pos x="5731" y="2148"/>
    <p:text>I would imagine that, if the SEP holder has made an offer and the SEP user does not respond, then the Court doesn't have to look at the details of the offer. The SEP user has not done what it was supposed to do, which is to respond diligently and without delay. That should be enough for an injunction. 
"66     Should the alleged infringer not accept the offer made to it, it may rely on the abusive nature of an action for a prohibitory injunction or for the recall of products only if it has submitted to the proprietor of the SEP in question, promptly and in writing, a specific counter-offer that corresponds to FRAND terms."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3713"/>
          </a:xfrm>
          <a:prstGeom prst="rect">
            <a:avLst/>
          </a:prstGeom>
        </p:spPr>
        <p:txBody>
          <a:bodyPr vert="horz" lIns="92958" tIns="46479" rIns="92958" bIns="46479" rtlCol="0"/>
          <a:lstStyle>
            <a:lvl1pPr algn="r">
              <a:defRPr sz="1200"/>
            </a:lvl1pPr>
          </a:lstStyle>
          <a:p>
            <a:fld id="{4FF4A506-D7FD-4B4E-9662-30BFD480045F}" type="datetimeFigureOut">
              <a:rPr lang="en-US" smtClean="0"/>
              <a:pPr/>
              <a:t>9/4/2015</a:t>
            </a:fld>
            <a:endParaRPr lang="en-US"/>
          </a:p>
        </p:txBody>
      </p:sp>
      <p:sp>
        <p:nvSpPr>
          <p:cNvPr id="4" name="Footer Placeholder 3"/>
          <p:cNvSpPr>
            <a:spLocks noGrp="1"/>
          </p:cNvSpPr>
          <p:nvPr>
            <p:ph type="ftr" sz="quarter" idx="2"/>
          </p:nvPr>
        </p:nvSpPr>
        <p:spPr>
          <a:xfrm>
            <a:off x="0" y="9378824"/>
            <a:ext cx="2945659" cy="493713"/>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2958" tIns="46479" rIns="92958" bIns="46479" rtlCol="0" anchor="b"/>
          <a:lstStyle>
            <a:lvl1pPr algn="r">
              <a:defRPr sz="1200"/>
            </a:lvl1pPr>
          </a:lstStyle>
          <a:p>
            <a:fld id="{E6A5136A-AFBC-474D-9802-5E3B087CBA10}" type="slidenum">
              <a:rPr lang="en-US" smtClean="0"/>
              <a:pPr/>
              <a:t>‹N°›</a:t>
            </a:fld>
            <a:endParaRPr lang="en-US"/>
          </a:p>
        </p:txBody>
      </p:sp>
    </p:spTree>
    <p:extLst>
      <p:ext uri="{BB962C8B-B14F-4D97-AF65-F5344CB8AC3E}">
        <p14:creationId xmlns:p14="http://schemas.microsoft.com/office/powerpoint/2010/main" val="33575847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2958" tIns="46479" rIns="92958" bIns="46479" rtlCol="0"/>
          <a:lstStyle>
            <a:lvl1pPr algn="r">
              <a:defRPr sz="1200"/>
            </a:lvl1pPr>
          </a:lstStyle>
          <a:p>
            <a:fld id="{D22DD6DC-1067-400C-8101-4DCD7E56D660}" type="datetimeFigureOut">
              <a:rPr lang="en-US" smtClean="0"/>
              <a:pPr/>
              <a:t>9/4/2015</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79768" y="4690270"/>
            <a:ext cx="5438140" cy="4443413"/>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2958" tIns="46479" rIns="92958" bIns="46479" rtlCol="0" anchor="b"/>
          <a:lstStyle>
            <a:lvl1pPr algn="r">
              <a:defRPr sz="1200"/>
            </a:lvl1pPr>
          </a:lstStyle>
          <a:p>
            <a:fld id="{711ACD76-FBD0-4E82-B683-A42D303657F7}" type="slidenum">
              <a:rPr lang="en-US" smtClean="0"/>
              <a:pPr/>
              <a:t>‹N°›</a:t>
            </a:fld>
            <a:endParaRPr lang="en-US"/>
          </a:p>
        </p:txBody>
      </p:sp>
    </p:spTree>
    <p:extLst>
      <p:ext uri="{BB962C8B-B14F-4D97-AF65-F5344CB8AC3E}">
        <p14:creationId xmlns:p14="http://schemas.microsoft.com/office/powerpoint/2010/main" val="21380023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11ACD76-FBD0-4E82-B683-A42D303657F7}" type="slidenum">
              <a:rPr lang="en-US" smtClean="0"/>
              <a:pPr/>
              <a:t>1</a:t>
            </a:fld>
            <a:endParaRPr lang="en-US"/>
          </a:p>
        </p:txBody>
      </p:sp>
    </p:spTree>
    <p:extLst>
      <p:ext uri="{BB962C8B-B14F-4D97-AF65-F5344CB8AC3E}">
        <p14:creationId xmlns:p14="http://schemas.microsoft.com/office/powerpoint/2010/main" val="11244198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Front - White">
    <p:spTree>
      <p:nvGrpSpPr>
        <p:cNvPr id="1" name=""/>
        <p:cNvGrpSpPr/>
        <p:nvPr/>
      </p:nvGrpSpPr>
      <p:grpSpPr>
        <a:xfrm>
          <a:off x="0" y="0"/>
          <a:ext cx="0" cy="0"/>
          <a:chOff x="0" y="0"/>
          <a:chExt cx="0" cy="0"/>
        </a:xfrm>
      </p:grpSpPr>
      <p:pic>
        <p:nvPicPr>
          <p:cNvPr id="9" name="Picture 15" descr="C:\Documents and Settings\vvergara\Desktop\CG_S_425.png"/>
          <p:cNvPicPr>
            <a:picLocks noChangeAspect="1" noChangeArrowheads="1"/>
          </p:cNvPicPr>
          <p:nvPr userDrawn="1"/>
        </p:nvPicPr>
        <p:blipFill>
          <a:blip r:embed="rId2" cstate="print"/>
          <a:srcRect/>
          <a:stretch>
            <a:fillRect/>
          </a:stretch>
        </p:blipFill>
        <p:spPr bwMode="gray">
          <a:xfrm>
            <a:off x="6629400" y="2651760"/>
            <a:ext cx="2327275" cy="1298575"/>
          </a:xfrm>
          <a:prstGeom prst="rect">
            <a:avLst/>
          </a:prstGeom>
          <a:noFill/>
          <a:ln w="9525">
            <a:noFill/>
            <a:miter lim="800000"/>
            <a:headEnd/>
            <a:tailEnd/>
          </a:ln>
        </p:spPr>
      </p:pic>
      <p:sp>
        <p:nvSpPr>
          <p:cNvPr id="12" name="Rectangle 77"/>
          <p:cNvSpPr>
            <a:spLocks noGrp="1" noChangeArrowheads="1"/>
          </p:cNvSpPr>
          <p:nvPr>
            <p:ph type="subTitle" sz="quarter" idx="1"/>
          </p:nvPr>
        </p:nvSpPr>
        <p:spPr>
          <a:xfrm>
            <a:off x="477838" y="5343525"/>
            <a:ext cx="6121400" cy="852488"/>
          </a:xfrm>
          <a:prstGeom prst="rect">
            <a:avLst/>
          </a:prstGeom>
        </p:spPr>
        <p:txBody>
          <a:bodyPr/>
          <a:lstStyle>
            <a:lvl1pPr marL="0" indent="0" algn="l">
              <a:spcBef>
                <a:spcPct val="25000"/>
              </a:spcBef>
              <a:buFont typeface="Wingdings 2" pitchFamily="18" charset="2"/>
              <a:buNone/>
              <a:defRPr sz="1400">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13" name="Rectangle 76"/>
          <p:cNvSpPr>
            <a:spLocks noGrp="1" noChangeArrowheads="1"/>
          </p:cNvSpPr>
          <p:nvPr>
            <p:ph type="ctrTitle" sz="quarter"/>
          </p:nvPr>
        </p:nvSpPr>
        <p:spPr>
          <a:xfrm>
            <a:off x="477838" y="4141788"/>
            <a:ext cx="6121400" cy="1143000"/>
          </a:xfrm>
          <a:prstGeom prst="rect">
            <a:avLst/>
          </a:prstGeom>
        </p:spPr>
        <p:txBody>
          <a:bodyPr anchor="t"/>
          <a:lstStyle>
            <a:lvl1pPr algn="l">
              <a:defRPr lang="en-US" sz="2200" b="1" cap="none" baseline="0" dirty="0">
                <a:solidFill>
                  <a:schemeClr val="bg1">
                    <a:lumMod val="50000"/>
                  </a:schemeClr>
                </a:solidFill>
                <a:latin typeface="Arial" pitchFamily="34" charset="0"/>
                <a:ea typeface="+mj-ea"/>
                <a:cs typeface="Arial" pitchFamily="34" charset="0"/>
              </a:defRPr>
            </a:lvl1pPr>
          </a:lstStyle>
          <a:p>
            <a:r>
              <a:rPr lang="en-US" smtClean="0"/>
              <a:t>Click to edit Master title style</a:t>
            </a:r>
            <a:endParaRPr lang="en-US" dirty="0"/>
          </a:p>
        </p:txBody>
      </p:sp>
      <p:sp>
        <p:nvSpPr>
          <p:cNvPr id="7" name="Text Box 71"/>
          <p:cNvSpPr txBox="1">
            <a:spLocks noChangeArrowheads="1"/>
          </p:cNvSpPr>
          <p:nvPr userDrawn="1"/>
        </p:nvSpPr>
        <p:spPr bwMode="white">
          <a:xfrm>
            <a:off x="491861" y="6248400"/>
            <a:ext cx="8194939" cy="394980"/>
          </a:xfrm>
          <a:prstGeom prst="rect">
            <a:avLst/>
          </a:prstGeom>
          <a:noFill/>
          <a:ln w="9525">
            <a:noFill/>
            <a:miter lim="800000"/>
            <a:headEnd/>
            <a:tailEnd/>
          </a:ln>
          <a:effectLst/>
        </p:spPr>
        <p:txBody>
          <a:bodyPr wrap="square" lIns="0" tIns="0" rIns="0" bIns="0">
            <a:spAutoFit/>
          </a:bodyPr>
          <a:lstStyle/>
          <a:p>
            <a:pPr>
              <a:spcAft>
                <a:spcPts val="200"/>
              </a:spcAft>
            </a:pPr>
            <a:r>
              <a:rPr lang="en-US" sz="800" dirty="0">
                <a:solidFill>
                  <a:schemeClr val="bg1">
                    <a:lumMod val="50000"/>
                  </a:schemeClr>
                </a:solidFill>
                <a:latin typeface="Arial" charset="0"/>
              </a:rPr>
              <a:t>© </a:t>
            </a:r>
            <a:r>
              <a:rPr lang="en-US" sz="800" dirty="0" smtClean="0">
                <a:solidFill>
                  <a:schemeClr val="bg1">
                    <a:lumMod val="50000"/>
                  </a:schemeClr>
                </a:solidFill>
                <a:latin typeface="Arial" charset="0"/>
              </a:rPr>
              <a:t>2013 </a:t>
            </a:r>
            <a:r>
              <a:rPr lang="en-US" sz="800" dirty="0">
                <a:solidFill>
                  <a:schemeClr val="bg1">
                    <a:lumMod val="50000"/>
                  </a:schemeClr>
                </a:solidFill>
                <a:latin typeface="Arial" charset="0"/>
              </a:rPr>
              <a:t>Cleary Gottlieb Steen &amp; Hamilton LLP. All rights reserved</a:t>
            </a:r>
            <a:r>
              <a:rPr lang="en-US" sz="800" dirty="0" smtClean="0">
                <a:solidFill>
                  <a:schemeClr val="bg1">
                    <a:lumMod val="50000"/>
                  </a:schemeClr>
                </a:solidFill>
                <a:latin typeface="Arial" charset="0"/>
              </a:rPr>
              <a:t>.</a:t>
            </a:r>
          </a:p>
          <a:p>
            <a:pPr marL="0" marR="0" indent="0" algn="l" defTabSz="914400" rtl="0" eaLnBrk="1" fontAlgn="auto" latinLnBrk="0" hangingPunct="1">
              <a:lnSpc>
                <a:spcPct val="100000"/>
              </a:lnSpc>
              <a:spcBef>
                <a:spcPts val="0"/>
              </a:spcBef>
              <a:spcAft>
                <a:spcPts val="200"/>
              </a:spcAft>
              <a:buClrTx/>
              <a:buSzTx/>
              <a:buFontTx/>
              <a:buNone/>
              <a:tabLst/>
              <a:defRPr/>
            </a:pPr>
            <a:r>
              <a:rPr lang="en-US" sz="800" b="0" i="0" kern="1200" baseline="0" dirty="0" smtClean="0">
                <a:solidFill>
                  <a:schemeClr val="bg1">
                    <a:lumMod val="50000"/>
                  </a:schemeClr>
                </a:solidFill>
                <a:latin typeface="Arial" pitchFamily="34" charset="0"/>
                <a:ea typeface="+mn-ea"/>
                <a:cs typeface="+mn-cs"/>
              </a:rPr>
              <a:t>Throughout this presentation, “Cleary Gottlieb” and the “firm” refer to Cleary Gottlieb Steen &amp; Hamilton LLP and its affiliated entities in certain jurisdictions, and the term “offices” includes offices of those affiliated entities.</a:t>
            </a:r>
            <a:endParaRPr lang="en-US" sz="800" dirty="0">
              <a:solidFill>
                <a:schemeClr val="bg1">
                  <a:lumMod val="50000"/>
                </a:schemeClr>
              </a:solidFill>
              <a:latin typeface="Arial" charset="0"/>
            </a:endParaRPr>
          </a:p>
        </p:txBody>
      </p:sp>
      <p:sp>
        <p:nvSpPr>
          <p:cNvPr id="6" name="Rectangle 97"/>
          <p:cNvSpPr>
            <a:spLocks noChangeArrowheads="1"/>
          </p:cNvSpPr>
          <p:nvPr userDrawn="1"/>
        </p:nvSpPr>
        <p:spPr bwMode="gray">
          <a:xfrm>
            <a:off x="0" y="0"/>
            <a:ext cx="9144000" cy="228600"/>
          </a:xfrm>
          <a:prstGeom prst="rect">
            <a:avLst/>
          </a:prstGeom>
          <a:gradFill>
            <a:gsLst>
              <a:gs pos="23000">
                <a:schemeClr val="tx2">
                  <a:alpha val="74000"/>
                </a:schemeClr>
              </a:gs>
              <a:gs pos="7001">
                <a:srgbClr val="E6E6E6"/>
              </a:gs>
              <a:gs pos="32001">
                <a:srgbClr val="7D8496"/>
              </a:gs>
              <a:gs pos="47000">
                <a:srgbClr val="E6E6E6"/>
              </a:gs>
              <a:gs pos="85001">
                <a:srgbClr val="7D8496"/>
              </a:gs>
              <a:gs pos="100000">
                <a:srgbClr val="E6E6E6"/>
              </a:gs>
            </a:gsLst>
            <a:lin ang="0" scaled="0"/>
          </a:gradFill>
          <a:ln w="9525">
            <a:noFill/>
            <a:miter lim="800000"/>
            <a:headEnd/>
            <a:tailEnd/>
          </a:ln>
          <a:effectLst/>
        </p:spPr>
        <p:txBody>
          <a:bodyPr wrap="none" anchor="ctr"/>
          <a:lstStyle/>
          <a:p>
            <a:pPr eaLnBrk="0" hangingPunct="0">
              <a:defRPr/>
            </a:pPr>
            <a:endParaRPr lang="en-US">
              <a:ea typeface="+mn-ea"/>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Top / One Bottom">
    <p:spTree>
      <p:nvGrpSpPr>
        <p:cNvPr id="1" name=""/>
        <p:cNvGrpSpPr/>
        <p:nvPr/>
      </p:nvGrpSpPr>
      <p:grpSpPr>
        <a:xfrm>
          <a:off x="0" y="0"/>
          <a:ext cx="0" cy="0"/>
          <a:chOff x="0" y="0"/>
          <a:chExt cx="0" cy="0"/>
        </a:xfrm>
      </p:grpSpPr>
      <p:sp>
        <p:nvSpPr>
          <p:cNvPr id="11" name="Content Placeholder 10"/>
          <p:cNvSpPr>
            <a:spLocks noGrp="1"/>
          </p:cNvSpPr>
          <p:nvPr>
            <p:ph sz="quarter" idx="16" hasCustomPrompt="1"/>
          </p:nvPr>
        </p:nvSpPr>
        <p:spPr>
          <a:xfrm>
            <a:off x="381000" y="1417320"/>
            <a:ext cx="4114800" cy="22860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10"/>
          <p:cNvSpPr>
            <a:spLocks noGrp="1"/>
          </p:cNvSpPr>
          <p:nvPr>
            <p:ph sz="quarter" idx="17" hasCustomPrompt="1"/>
          </p:nvPr>
        </p:nvSpPr>
        <p:spPr>
          <a:xfrm>
            <a:off x="4648200" y="1417320"/>
            <a:ext cx="4114800" cy="22860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Content Placeholder 10"/>
          <p:cNvSpPr>
            <a:spLocks noGrp="1"/>
          </p:cNvSpPr>
          <p:nvPr>
            <p:ph sz="quarter" idx="18" hasCustomPrompt="1"/>
          </p:nvPr>
        </p:nvSpPr>
        <p:spPr>
          <a:xfrm>
            <a:off x="381000" y="3886200"/>
            <a:ext cx="8382000" cy="22860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9" name="Footer Placeholder 8"/>
          <p:cNvSpPr>
            <a:spLocks noGrp="1"/>
          </p:cNvSpPr>
          <p:nvPr>
            <p:ph type="ftr" sz="quarter" idx="19"/>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Left / One Right">
    <p:spTree>
      <p:nvGrpSpPr>
        <p:cNvPr id="1" name=""/>
        <p:cNvGrpSpPr/>
        <p:nvPr/>
      </p:nvGrpSpPr>
      <p:grpSpPr>
        <a:xfrm>
          <a:off x="0" y="0"/>
          <a:ext cx="0" cy="0"/>
          <a:chOff x="0" y="0"/>
          <a:chExt cx="0" cy="0"/>
        </a:xfrm>
      </p:grpSpPr>
      <p:sp>
        <p:nvSpPr>
          <p:cNvPr id="11" name="Content Placeholder 10"/>
          <p:cNvSpPr>
            <a:spLocks noGrp="1"/>
          </p:cNvSpPr>
          <p:nvPr>
            <p:ph sz="quarter" idx="17" hasCustomPrompt="1"/>
          </p:nvPr>
        </p:nvSpPr>
        <p:spPr>
          <a:xfrm>
            <a:off x="4648200" y="1417320"/>
            <a:ext cx="4114800" cy="48006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8" hasCustomPrompt="1"/>
          </p:nvPr>
        </p:nvSpPr>
        <p:spPr>
          <a:xfrm>
            <a:off x="381000" y="1417320"/>
            <a:ext cx="4114800" cy="22860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2"/>
          <p:cNvSpPr>
            <a:spLocks noGrp="1"/>
          </p:cNvSpPr>
          <p:nvPr>
            <p:ph sz="quarter" idx="19" hasCustomPrompt="1"/>
          </p:nvPr>
        </p:nvSpPr>
        <p:spPr>
          <a:xfrm>
            <a:off x="381000" y="3931920"/>
            <a:ext cx="4114800" cy="2286000"/>
          </a:xfrm>
          <a:prstGeom prst="rect">
            <a:avLst/>
          </a:prstGeom>
        </p:spPr>
        <p:txBody>
          <a:bodyPr/>
          <a:lstStyle>
            <a:lvl1pPr marL="228600" indent="-228600">
              <a:buClr>
                <a:schemeClr val="accent1"/>
              </a:buClr>
              <a:buFont typeface="Wingdings 2" pitchFamily="18" charset="2"/>
              <a:buChar char=""/>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lvl="0"/>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9" name="Footer Placeholder 8"/>
          <p:cNvSpPr>
            <a:spLocks noGrp="1"/>
          </p:cNvSpPr>
          <p:nvPr>
            <p:ph type="ftr" sz="quarter" idx="20"/>
          </p:nvPr>
        </p:nvSpPr>
        <p:spPr/>
        <p:txBody>
          <a:body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4" name="Footer Placeholder 3"/>
          <p:cNvSpPr>
            <a:spLocks noGrp="1"/>
          </p:cNvSpPr>
          <p:nvPr>
            <p:ph type="ftr" sz="quarter" idx="10"/>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de by Side w/Header">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7" name="Text Placeholder 2"/>
          <p:cNvSpPr>
            <a:spLocks noGrp="1"/>
          </p:cNvSpPr>
          <p:nvPr>
            <p:ph type="body" idx="1"/>
          </p:nvPr>
        </p:nvSpPr>
        <p:spPr>
          <a:xfrm>
            <a:off x="379412" y="1371600"/>
            <a:ext cx="4040188" cy="380392"/>
          </a:xfrm>
          <a:prstGeom prst="rect">
            <a:avLst/>
          </a:prstGeom>
          <a:solidFill>
            <a:schemeClr val="accent1"/>
          </a:solidFill>
          <a:ln cmpd="sng">
            <a:solidFill>
              <a:srgbClr val="B01C2E"/>
            </a:solidFill>
            <a:prstDash val="solid"/>
          </a:ln>
        </p:spPr>
        <p:txBody>
          <a:bodyPr lIns="91440" rIns="91440" anchor="ctr"/>
          <a:lstStyle>
            <a:lvl1pPr marL="0" indent="0">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9"/>
          </p:nvPr>
        </p:nvSpPr>
        <p:spPr>
          <a:xfrm>
            <a:off x="4724400" y="1371600"/>
            <a:ext cx="4040188" cy="380392"/>
          </a:xfrm>
          <a:prstGeom prst="rect">
            <a:avLst/>
          </a:prstGeom>
          <a:solidFill>
            <a:schemeClr val="accent1"/>
          </a:solidFill>
          <a:ln cmpd="sng">
            <a:solidFill>
              <a:srgbClr val="B01C2E"/>
            </a:solidFill>
            <a:prstDash val="solid"/>
          </a:ln>
        </p:spPr>
        <p:txBody>
          <a:bodyPr lIns="91440" rIns="91440" anchor="ctr"/>
          <a:lstStyle>
            <a:lvl1pPr marL="0" indent="0">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1" name="Content Placeholder 10"/>
          <p:cNvSpPr>
            <a:spLocks noGrp="1"/>
          </p:cNvSpPr>
          <p:nvPr>
            <p:ph sz="quarter" idx="20" hasCustomPrompt="1"/>
          </p:nvPr>
        </p:nvSpPr>
        <p:spPr>
          <a:xfrm>
            <a:off x="379412" y="1807534"/>
            <a:ext cx="4041648" cy="43434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Content Placeholder 10"/>
          <p:cNvSpPr>
            <a:spLocks noGrp="1"/>
          </p:cNvSpPr>
          <p:nvPr>
            <p:ph sz="quarter" idx="21" hasCustomPrompt="1"/>
          </p:nvPr>
        </p:nvSpPr>
        <p:spPr>
          <a:xfrm>
            <a:off x="4724400" y="1807534"/>
            <a:ext cx="4041648" cy="4343400"/>
          </a:xfrm>
          <a:prstGeom prst="rect">
            <a:avLst/>
          </a:prstGeom>
          <a:solidFill>
            <a:srgbClr val="FFFFFF"/>
          </a:solidFill>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Second level</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0" name="Footer Placeholder 9"/>
          <p:cNvSpPr>
            <a:spLocks noGrp="1"/>
          </p:cNvSpPr>
          <p:nvPr>
            <p:ph type="ftr" sz="quarter" idx="22"/>
          </p:nvPr>
        </p:nvSpPr>
        <p:spPr/>
        <p:txBody>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de by Side Arrow Right">
    <p:spTree>
      <p:nvGrpSpPr>
        <p:cNvPr id="1" name=""/>
        <p:cNvGrpSpPr/>
        <p:nvPr/>
      </p:nvGrpSpPr>
      <p:grpSpPr>
        <a:xfrm>
          <a:off x="0" y="0"/>
          <a:ext cx="0" cy="0"/>
          <a:chOff x="0" y="0"/>
          <a:chExt cx="0" cy="0"/>
        </a:xfrm>
      </p:grpSpPr>
      <p:sp>
        <p:nvSpPr>
          <p:cNvPr id="11" name="Right Arrow 10"/>
          <p:cNvSpPr/>
          <p:nvPr userDrawn="1"/>
        </p:nvSpPr>
        <p:spPr bwMode="auto">
          <a:xfrm>
            <a:off x="4038600" y="3046413"/>
            <a:ext cx="990600" cy="1009650"/>
          </a:xfrm>
          <a:prstGeom prst="rightArrow">
            <a:avLst>
              <a:gd name="adj1" fmla="val 50000"/>
              <a:gd name="adj2" fmla="val 62230"/>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7" name="Text Placeholder 2"/>
          <p:cNvSpPr>
            <a:spLocks noGrp="1"/>
          </p:cNvSpPr>
          <p:nvPr>
            <p:ph type="body" idx="1"/>
          </p:nvPr>
        </p:nvSpPr>
        <p:spPr>
          <a:xfrm>
            <a:off x="379412" y="1371600"/>
            <a:ext cx="3657600" cy="380392"/>
          </a:xfrm>
          <a:prstGeom prst="rect">
            <a:avLst/>
          </a:prstGeom>
          <a:solidFill>
            <a:schemeClr val="accent1"/>
          </a:solidFill>
          <a:ln cmpd="sng">
            <a:solidFill>
              <a:srgbClr val="B01C2E"/>
            </a:solidFill>
            <a:prstDash val="solid"/>
          </a:ln>
        </p:spPr>
        <p:txBody>
          <a:bodyPr lIns="91440" rIns="91440" anchor="ctr"/>
          <a:lstStyle>
            <a:lvl1pPr marL="0" indent="0">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9"/>
          </p:nvPr>
        </p:nvSpPr>
        <p:spPr>
          <a:xfrm>
            <a:off x="5029200" y="1371600"/>
            <a:ext cx="3657600" cy="380392"/>
          </a:xfrm>
          <a:prstGeom prst="rect">
            <a:avLst/>
          </a:prstGeom>
          <a:solidFill>
            <a:schemeClr val="accent1"/>
          </a:solidFill>
          <a:ln cmpd="sng">
            <a:solidFill>
              <a:srgbClr val="B01C2E"/>
            </a:solidFill>
            <a:prstDash val="solid"/>
          </a:ln>
        </p:spPr>
        <p:txBody>
          <a:bodyPr lIns="91440" rIns="91440" anchor="ct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dirty="0" smtClean="0"/>
          </a:p>
        </p:txBody>
      </p:sp>
      <p:sp>
        <p:nvSpPr>
          <p:cNvPr id="12" name="Content Placeholder 10"/>
          <p:cNvSpPr>
            <a:spLocks noGrp="1"/>
          </p:cNvSpPr>
          <p:nvPr>
            <p:ph sz="quarter" idx="20" hasCustomPrompt="1"/>
          </p:nvPr>
        </p:nvSpPr>
        <p:spPr>
          <a:xfrm>
            <a:off x="379412" y="1807534"/>
            <a:ext cx="3657600" cy="43434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Content Placeholder 10"/>
          <p:cNvSpPr>
            <a:spLocks noGrp="1"/>
          </p:cNvSpPr>
          <p:nvPr>
            <p:ph sz="quarter" idx="21" hasCustomPrompt="1"/>
          </p:nvPr>
        </p:nvSpPr>
        <p:spPr>
          <a:xfrm>
            <a:off x="5029200" y="1828800"/>
            <a:ext cx="3657600" cy="43434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9"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0" name="Footer Placeholder 9"/>
          <p:cNvSpPr>
            <a:spLocks noGrp="1"/>
          </p:cNvSpPr>
          <p:nvPr>
            <p:ph type="ftr" sz="quarter" idx="22"/>
          </p:nvPr>
        </p:nvSpPr>
        <p:spPr/>
        <p:txBody>
          <a:body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ide by Side Double Arrow">
    <p:spTree>
      <p:nvGrpSpPr>
        <p:cNvPr id="1" name=""/>
        <p:cNvGrpSpPr/>
        <p:nvPr/>
      </p:nvGrpSpPr>
      <p:grpSpPr>
        <a:xfrm>
          <a:off x="0" y="0"/>
          <a:ext cx="0" cy="0"/>
          <a:chOff x="0" y="0"/>
          <a:chExt cx="0" cy="0"/>
        </a:xfrm>
      </p:grpSpPr>
      <p:sp>
        <p:nvSpPr>
          <p:cNvPr id="12" name="Right Arrow 11"/>
          <p:cNvSpPr/>
          <p:nvPr userDrawn="1"/>
        </p:nvSpPr>
        <p:spPr bwMode="auto">
          <a:xfrm>
            <a:off x="4019343" y="2692959"/>
            <a:ext cx="994787" cy="1022294"/>
          </a:xfrm>
          <a:prstGeom prst="rightArrow">
            <a:avLst>
              <a:gd name="adj1" fmla="val 50000"/>
              <a:gd name="adj2" fmla="val 62230"/>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a:scene3d>
            <a:camera prst="orthographicFront"/>
            <a:lightRig rig="threePt" dir="t"/>
          </a:scene3d>
          <a:sp3d prstMaterial="dkEdge"/>
        </p:spPr>
        <p:txBody>
          <a:bodyPr/>
          <a:lstStyle/>
          <a:p>
            <a:pPr eaLnBrk="0" hangingPunct="0">
              <a:defRPr/>
            </a:pPr>
            <a:endParaRPr lang="en-US">
              <a:ea typeface="+mn-ea"/>
            </a:endParaRPr>
          </a:p>
        </p:txBody>
      </p:sp>
      <p:sp>
        <p:nvSpPr>
          <p:cNvPr id="13" name="Right Arrow 12"/>
          <p:cNvSpPr/>
          <p:nvPr userDrawn="1"/>
        </p:nvSpPr>
        <p:spPr bwMode="auto">
          <a:xfrm rot="10800000">
            <a:off x="4070502" y="3778175"/>
            <a:ext cx="1014887" cy="1022289"/>
          </a:xfrm>
          <a:prstGeom prst="rightArrow">
            <a:avLst>
              <a:gd name="adj1" fmla="val 50000"/>
              <a:gd name="adj2" fmla="val 62230"/>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a:scene3d>
            <a:camera prst="orthographicFront"/>
            <a:lightRig rig="threePt" dir="t"/>
          </a:scene3d>
          <a:sp3d prstMaterial="dkEdge"/>
        </p:spPr>
        <p:txBody>
          <a:bodyPr/>
          <a:lstStyle/>
          <a:p>
            <a:pPr eaLnBrk="0" hangingPunct="0">
              <a:defRPr/>
            </a:pPr>
            <a:endParaRPr lang="en-US">
              <a:ea typeface="+mn-ea"/>
            </a:endParaRPr>
          </a:p>
        </p:txBody>
      </p:sp>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7" name="Text Placeholder 2"/>
          <p:cNvSpPr>
            <a:spLocks noGrp="1"/>
          </p:cNvSpPr>
          <p:nvPr>
            <p:ph type="body" idx="1"/>
          </p:nvPr>
        </p:nvSpPr>
        <p:spPr>
          <a:xfrm>
            <a:off x="379412" y="1371600"/>
            <a:ext cx="3657600" cy="380392"/>
          </a:xfrm>
          <a:prstGeom prst="rect">
            <a:avLst/>
          </a:prstGeom>
          <a:solidFill>
            <a:schemeClr val="accent1"/>
          </a:solidFill>
          <a:ln cmpd="sng">
            <a:solidFill>
              <a:srgbClr val="B01C2E"/>
            </a:solidFill>
            <a:prstDash val="solid"/>
          </a:ln>
        </p:spPr>
        <p:txBody>
          <a:bodyPr lIns="91440" rIns="91440" anchor="ctr"/>
          <a:lstStyle>
            <a:lvl1pPr marL="0" indent="0">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9"/>
          </p:nvPr>
        </p:nvSpPr>
        <p:spPr>
          <a:xfrm>
            <a:off x="5029200" y="1371600"/>
            <a:ext cx="3657600" cy="380392"/>
          </a:xfrm>
          <a:prstGeom prst="rect">
            <a:avLst/>
          </a:prstGeom>
          <a:solidFill>
            <a:schemeClr val="accent1"/>
          </a:solidFill>
          <a:ln cmpd="sng">
            <a:solidFill>
              <a:srgbClr val="B01C2E"/>
            </a:solidFill>
            <a:prstDash val="solid"/>
          </a:ln>
        </p:spPr>
        <p:txBody>
          <a:bodyPr lIns="91440" rIns="91440" anchor="ctr"/>
          <a:lstStyle>
            <a:lvl1pPr marL="0" indent="0">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1" name="Content Placeholder 10"/>
          <p:cNvSpPr>
            <a:spLocks noGrp="1"/>
          </p:cNvSpPr>
          <p:nvPr>
            <p:ph sz="quarter" idx="20" hasCustomPrompt="1"/>
          </p:nvPr>
        </p:nvSpPr>
        <p:spPr>
          <a:xfrm>
            <a:off x="379412" y="1807534"/>
            <a:ext cx="3657600" cy="43434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mn-cs"/>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marL="457200" lvl="1" indent="-228600" algn="l" defTabSz="914400" rtl="0" eaLnBrk="1" latinLnBrk="0" hangingPunct="1">
              <a:spcBef>
                <a:spcPct val="20000"/>
              </a:spcBef>
              <a:buClr>
                <a:schemeClr val="accent1"/>
              </a:buClr>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Content Placeholder 10"/>
          <p:cNvSpPr>
            <a:spLocks noGrp="1"/>
          </p:cNvSpPr>
          <p:nvPr>
            <p:ph sz="quarter" idx="21" hasCustomPrompt="1"/>
          </p:nvPr>
        </p:nvSpPr>
        <p:spPr>
          <a:xfrm>
            <a:off x="5029200" y="1807534"/>
            <a:ext cx="3657600" cy="43434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lang="en-US" sz="1200" kern="1200" dirty="0" smtClean="0">
                <a:solidFill>
                  <a:schemeClr val="tx1"/>
                </a:solidFill>
                <a:latin typeface="+mn-lt"/>
                <a:ea typeface="+mn-ea"/>
                <a:cs typeface="+mn-cs"/>
              </a:defRPr>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marL="457200" lvl="1" indent="-228600" algn="l" defTabSz="914400" rtl="0" eaLnBrk="1" latinLnBrk="0" hangingPunct="1">
              <a:spcBef>
                <a:spcPct val="20000"/>
              </a:spcBef>
              <a:buClr>
                <a:schemeClr val="accent1"/>
              </a:buClr>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Footer Placeholder 14"/>
          <p:cNvSpPr>
            <a:spLocks noGrp="1"/>
          </p:cNvSpPr>
          <p:nvPr>
            <p:ph type="ftr" sz="quarter" idx="22"/>
          </p:nvPr>
        </p:nvSpPr>
        <p:spPr/>
        <p:txBody>
          <a:body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e Top Arrow to Two Bottom">
    <p:spTree>
      <p:nvGrpSpPr>
        <p:cNvPr id="1" name=""/>
        <p:cNvGrpSpPr/>
        <p:nvPr/>
      </p:nvGrpSpPr>
      <p:grpSpPr>
        <a:xfrm>
          <a:off x="0" y="0"/>
          <a:ext cx="0" cy="0"/>
          <a:chOff x="0" y="0"/>
          <a:chExt cx="0" cy="0"/>
        </a:xfrm>
      </p:grpSpPr>
      <p:sp>
        <p:nvSpPr>
          <p:cNvPr id="10" name="Right Arrow 9"/>
          <p:cNvSpPr/>
          <p:nvPr userDrawn="1"/>
        </p:nvSpPr>
        <p:spPr bwMode="auto">
          <a:xfrm rot="5400000">
            <a:off x="4244941" y="3276598"/>
            <a:ext cx="654118" cy="1022294"/>
          </a:xfrm>
          <a:prstGeom prst="rightArrow">
            <a:avLst>
              <a:gd name="adj1" fmla="val 50000"/>
              <a:gd name="adj2" fmla="val 62230"/>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a:scene3d>
            <a:camera prst="orthographicFront"/>
            <a:lightRig rig="threePt" dir="t"/>
          </a:scene3d>
          <a:sp3d prstMaterial="dkEdge"/>
        </p:spPr>
        <p:txBody>
          <a:bodyPr/>
          <a:lstStyle/>
          <a:p>
            <a:pPr eaLnBrk="0" hangingPunct="0">
              <a:defRPr/>
            </a:pPr>
            <a:endParaRPr lang="en-US">
              <a:ea typeface="+mn-ea"/>
            </a:endParaRPr>
          </a:p>
        </p:txBody>
      </p:sp>
      <p:sp>
        <p:nvSpPr>
          <p:cNvPr id="11" name="Content Placeholder 10"/>
          <p:cNvSpPr>
            <a:spLocks noGrp="1"/>
          </p:cNvSpPr>
          <p:nvPr>
            <p:ph sz="quarter" idx="16" hasCustomPrompt="1"/>
          </p:nvPr>
        </p:nvSpPr>
        <p:spPr>
          <a:xfrm>
            <a:off x="457200" y="4479952"/>
            <a:ext cx="3886200" cy="1645920"/>
          </a:xfrm>
          <a:prstGeom prst="rect">
            <a:avLst/>
          </a:prstGeom>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10"/>
          <p:cNvSpPr>
            <a:spLocks noGrp="1"/>
          </p:cNvSpPr>
          <p:nvPr>
            <p:ph sz="quarter" idx="17" hasCustomPrompt="1"/>
          </p:nvPr>
        </p:nvSpPr>
        <p:spPr>
          <a:xfrm>
            <a:off x="4800600" y="4479952"/>
            <a:ext cx="3886200" cy="1645920"/>
          </a:xfrm>
          <a:prstGeom prst="rect">
            <a:avLst/>
          </a:prstGeom>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Content Placeholder 10"/>
          <p:cNvSpPr>
            <a:spLocks noGrp="1"/>
          </p:cNvSpPr>
          <p:nvPr>
            <p:ph sz="quarter" idx="18" hasCustomPrompt="1"/>
          </p:nvPr>
        </p:nvSpPr>
        <p:spPr>
          <a:xfrm>
            <a:off x="457200" y="1807534"/>
            <a:ext cx="8229600" cy="1645920"/>
          </a:xfrm>
          <a:prstGeom prst="rect">
            <a:avLst/>
          </a:prstGeom>
          <a:solidFill>
            <a:srgbClr val="FFFFFF"/>
          </a:solidFill>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Text Placeholder 2"/>
          <p:cNvSpPr>
            <a:spLocks noGrp="1"/>
          </p:cNvSpPr>
          <p:nvPr>
            <p:ph type="body" idx="13"/>
          </p:nvPr>
        </p:nvSpPr>
        <p:spPr>
          <a:xfrm>
            <a:off x="457200" y="1417320"/>
            <a:ext cx="82296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9"/>
          </p:nvPr>
        </p:nvSpPr>
        <p:spPr>
          <a:xfrm>
            <a:off x="457200" y="4114800"/>
            <a:ext cx="38862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9" name="Text Placeholder 2"/>
          <p:cNvSpPr>
            <a:spLocks noGrp="1"/>
          </p:cNvSpPr>
          <p:nvPr>
            <p:ph type="body" idx="20"/>
          </p:nvPr>
        </p:nvSpPr>
        <p:spPr>
          <a:xfrm>
            <a:off x="4800600" y="4114800"/>
            <a:ext cx="38862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4"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6" name="Footer Placeholder 15"/>
          <p:cNvSpPr>
            <a:spLocks noGrp="1"/>
          </p:cNvSpPr>
          <p:nvPr>
            <p:ph type="ftr" sz="quarter" idx="21"/>
          </p:nvPr>
        </p:nvSpPr>
        <p:spPr/>
        <p:txBody>
          <a:bodyPr/>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Top Arrow to One Bottom">
    <p:spTree>
      <p:nvGrpSpPr>
        <p:cNvPr id="1" name=""/>
        <p:cNvGrpSpPr/>
        <p:nvPr/>
      </p:nvGrpSpPr>
      <p:grpSpPr>
        <a:xfrm>
          <a:off x="0" y="0"/>
          <a:ext cx="0" cy="0"/>
          <a:chOff x="0" y="0"/>
          <a:chExt cx="0" cy="0"/>
        </a:xfrm>
      </p:grpSpPr>
      <p:sp>
        <p:nvSpPr>
          <p:cNvPr id="10" name="Right Arrow 9"/>
          <p:cNvSpPr/>
          <p:nvPr userDrawn="1"/>
        </p:nvSpPr>
        <p:spPr bwMode="auto">
          <a:xfrm rot="5400000">
            <a:off x="4244941" y="3276598"/>
            <a:ext cx="654118" cy="1022294"/>
          </a:xfrm>
          <a:prstGeom prst="rightArrow">
            <a:avLst>
              <a:gd name="adj1" fmla="val 50000"/>
              <a:gd name="adj2" fmla="val 62230"/>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a:scene3d>
            <a:camera prst="orthographicFront"/>
            <a:lightRig rig="threePt" dir="t"/>
          </a:scene3d>
          <a:sp3d prstMaterial="dkEdge"/>
        </p:spPr>
        <p:txBody>
          <a:bodyPr/>
          <a:lstStyle/>
          <a:p>
            <a:pPr eaLnBrk="0" hangingPunct="0">
              <a:defRPr/>
            </a:pPr>
            <a:endParaRPr lang="en-US">
              <a:ea typeface="+mn-ea"/>
            </a:endParaRPr>
          </a:p>
        </p:txBody>
      </p:sp>
      <p:sp>
        <p:nvSpPr>
          <p:cNvPr id="11" name="Content Placeholder 10"/>
          <p:cNvSpPr>
            <a:spLocks noGrp="1"/>
          </p:cNvSpPr>
          <p:nvPr>
            <p:ph sz="quarter" idx="16" hasCustomPrompt="1"/>
          </p:nvPr>
        </p:nvSpPr>
        <p:spPr>
          <a:xfrm>
            <a:off x="457200" y="1783080"/>
            <a:ext cx="3886200" cy="1645920"/>
          </a:xfrm>
          <a:prstGeom prst="rect">
            <a:avLst/>
          </a:prstGeom>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10"/>
          <p:cNvSpPr>
            <a:spLocks noGrp="1"/>
          </p:cNvSpPr>
          <p:nvPr>
            <p:ph sz="quarter" idx="17" hasCustomPrompt="1"/>
          </p:nvPr>
        </p:nvSpPr>
        <p:spPr>
          <a:xfrm>
            <a:off x="4800600" y="1783080"/>
            <a:ext cx="3886200" cy="1645920"/>
          </a:xfrm>
          <a:prstGeom prst="rect">
            <a:avLst/>
          </a:prstGeom>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3" name="Content Placeholder 10"/>
          <p:cNvSpPr>
            <a:spLocks noGrp="1"/>
          </p:cNvSpPr>
          <p:nvPr>
            <p:ph sz="quarter" idx="18" hasCustomPrompt="1"/>
          </p:nvPr>
        </p:nvSpPr>
        <p:spPr>
          <a:xfrm>
            <a:off x="457200" y="4505014"/>
            <a:ext cx="8229600" cy="1645920"/>
          </a:xfrm>
          <a:prstGeom prst="rect">
            <a:avLst/>
          </a:prstGeom>
          <a:solidFill>
            <a:srgbClr val="FFFFFF"/>
          </a:solidFill>
          <a:ln>
            <a:solidFill>
              <a:srgbClr val="C0C0C0"/>
            </a:solidFill>
          </a:ln>
        </p:spPr>
        <p:txBody>
          <a:bodyPr/>
          <a:lstStyle>
            <a:lvl1pPr marL="228600" indent="-228600">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Text Placeholder 2"/>
          <p:cNvSpPr>
            <a:spLocks noGrp="1"/>
          </p:cNvSpPr>
          <p:nvPr>
            <p:ph type="body" idx="13"/>
          </p:nvPr>
        </p:nvSpPr>
        <p:spPr>
          <a:xfrm>
            <a:off x="457200" y="4114800"/>
            <a:ext cx="82296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9"/>
          </p:nvPr>
        </p:nvSpPr>
        <p:spPr>
          <a:xfrm>
            <a:off x="457200" y="1417928"/>
            <a:ext cx="38862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9" name="Text Placeholder 2"/>
          <p:cNvSpPr>
            <a:spLocks noGrp="1"/>
          </p:cNvSpPr>
          <p:nvPr>
            <p:ph type="body" idx="20"/>
          </p:nvPr>
        </p:nvSpPr>
        <p:spPr>
          <a:xfrm>
            <a:off x="4800600" y="1417928"/>
            <a:ext cx="388620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4"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6" name="Footer Placeholder 15"/>
          <p:cNvSpPr>
            <a:spLocks noGrp="1"/>
          </p:cNvSpPr>
          <p:nvPr>
            <p:ph type="ftr" sz="quarter" idx="21"/>
          </p:nvPr>
        </p:nvSpPr>
        <p:spPr/>
        <p:txBody>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Blocks - Six Palettes">
    <p:spTree>
      <p:nvGrpSpPr>
        <p:cNvPr id="1" name=""/>
        <p:cNvGrpSpPr/>
        <p:nvPr/>
      </p:nvGrpSpPr>
      <p:grpSpPr>
        <a:xfrm>
          <a:off x="0" y="0"/>
          <a:ext cx="0" cy="0"/>
          <a:chOff x="0" y="0"/>
          <a:chExt cx="0" cy="0"/>
        </a:xfrm>
      </p:grpSpPr>
      <p:sp>
        <p:nvSpPr>
          <p:cNvPr id="28" name="Text Placeholder 5"/>
          <p:cNvSpPr>
            <a:spLocks noGrp="1"/>
          </p:cNvSpPr>
          <p:nvPr>
            <p:ph type="body" sz="quarter" idx="30"/>
          </p:nvPr>
        </p:nvSpPr>
        <p:spPr>
          <a:xfrm>
            <a:off x="4643438" y="4627745"/>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25" name="Text Placeholder 5"/>
          <p:cNvSpPr>
            <a:spLocks noGrp="1"/>
          </p:cNvSpPr>
          <p:nvPr>
            <p:ph type="body" sz="quarter" idx="27"/>
          </p:nvPr>
        </p:nvSpPr>
        <p:spPr>
          <a:xfrm>
            <a:off x="376238" y="4627745"/>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24" name="Text Placeholder 5"/>
          <p:cNvSpPr>
            <a:spLocks noGrp="1"/>
          </p:cNvSpPr>
          <p:nvPr>
            <p:ph type="body" sz="quarter" idx="26"/>
          </p:nvPr>
        </p:nvSpPr>
        <p:spPr>
          <a:xfrm>
            <a:off x="376238" y="3015622"/>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27" name="Text Placeholder 5"/>
          <p:cNvSpPr>
            <a:spLocks noGrp="1"/>
          </p:cNvSpPr>
          <p:nvPr>
            <p:ph type="body" sz="quarter" idx="29"/>
          </p:nvPr>
        </p:nvSpPr>
        <p:spPr>
          <a:xfrm>
            <a:off x="4643438" y="3015622"/>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26" name="Text Placeholder 5"/>
          <p:cNvSpPr>
            <a:spLocks noGrp="1"/>
          </p:cNvSpPr>
          <p:nvPr>
            <p:ph type="body" sz="quarter" idx="28"/>
          </p:nvPr>
        </p:nvSpPr>
        <p:spPr>
          <a:xfrm>
            <a:off x="4643438" y="1403499"/>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23" name="Text Placeholder 5"/>
          <p:cNvSpPr>
            <a:spLocks noGrp="1"/>
          </p:cNvSpPr>
          <p:nvPr>
            <p:ph type="body" sz="quarter" idx="25"/>
          </p:nvPr>
        </p:nvSpPr>
        <p:spPr>
          <a:xfrm>
            <a:off x="376238" y="1403499"/>
            <a:ext cx="3886200" cy="274320"/>
          </a:xfrm>
          <a:prstGeom prst="rect">
            <a:avLst/>
          </a:prstGeom>
          <a:solidFill>
            <a:srgbClr val="B01C2E"/>
          </a:solidFill>
          <a:ln>
            <a:solidFill>
              <a:srgbClr val="B01C2E"/>
            </a:solidFill>
          </a:ln>
        </p:spPr>
        <p:txBody>
          <a:bodyPr/>
          <a:lstStyle>
            <a:lvl1pPr marL="0" marR="0" indent="0" algn="l" defTabSz="914400" rtl="0" eaLnBrk="1" fontAlgn="auto" latinLnBrk="0" hangingPunct="1">
              <a:lnSpc>
                <a:spcPct val="100000"/>
              </a:lnSpc>
              <a:spcBef>
                <a:spcPct val="20000"/>
              </a:spcBef>
              <a:spcAft>
                <a:spcPts val="0"/>
              </a:spcAft>
              <a:buClr>
                <a:srgbClr val="C00000"/>
              </a:buClr>
              <a:buSzTx/>
              <a:buFont typeface="Wingdings" pitchFamily="2" charset="2"/>
              <a:buNone/>
              <a:tabLst/>
              <a:defRPr sz="1200" b="1" baseline="0">
                <a:solidFill>
                  <a:schemeClr val="bg1"/>
                </a:solidFill>
              </a:defRPr>
            </a:lvl1pPr>
          </a:lstStyle>
          <a:p>
            <a:pPr lvl="0"/>
            <a:endParaRPr lang="en-US" dirty="0" smtClean="0"/>
          </a:p>
        </p:txBody>
      </p:sp>
      <p:sp>
        <p:nvSpPr>
          <p:cNvPr id="1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8" name="Text Placeholder 5"/>
          <p:cNvSpPr>
            <a:spLocks noGrp="1"/>
          </p:cNvSpPr>
          <p:nvPr>
            <p:ph type="body" sz="quarter" idx="31" hasCustomPrompt="1"/>
          </p:nvPr>
        </p:nvSpPr>
        <p:spPr>
          <a:xfrm>
            <a:off x="376238" y="1676400"/>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31" name="Text Placeholder 5"/>
          <p:cNvSpPr>
            <a:spLocks noGrp="1"/>
          </p:cNvSpPr>
          <p:nvPr>
            <p:ph type="body" sz="quarter" idx="32" hasCustomPrompt="1"/>
          </p:nvPr>
        </p:nvSpPr>
        <p:spPr>
          <a:xfrm>
            <a:off x="376238" y="3302419"/>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32" name="Text Placeholder 5"/>
          <p:cNvSpPr>
            <a:spLocks noGrp="1"/>
          </p:cNvSpPr>
          <p:nvPr>
            <p:ph type="body" sz="quarter" idx="33" hasCustomPrompt="1"/>
          </p:nvPr>
        </p:nvSpPr>
        <p:spPr>
          <a:xfrm>
            <a:off x="376238" y="4914990"/>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33" name="Text Placeholder 5"/>
          <p:cNvSpPr>
            <a:spLocks noGrp="1"/>
          </p:cNvSpPr>
          <p:nvPr>
            <p:ph type="body" sz="quarter" idx="34" hasCustomPrompt="1"/>
          </p:nvPr>
        </p:nvSpPr>
        <p:spPr>
          <a:xfrm>
            <a:off x="4643438" y="1676400"/>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34" name="Text Placeholder 5"/>
          <p:cNvSpPr>
            <a:spLocks noGrp="1"/>
          </p:cNvSpPr>
          <p:nvPr>
            <p:ph type="body" sz="quarter" idx="35" hasCustomPrompt="1"/>
          </p:nvPr>
        </p:nvSpPr>
        <p:spPr>
          <a:xfrm>
            <a:off x="4643438" y="3302418"/>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35" name="Text Placeholder 5"/>
          <p:cNvSpPr>
            <a:spLocks noGrp="1"/>
          </p:cNvSpPr>
          <p:nvPr>
            <p:ph type="body" sz="quarter" idx="36" hasCustomPrompt="1"/>
          </p:nvPr>
        </p:nvSpPr>
        <p:spPr>
          <a:xfrm>
            <a:off x="4643438" y="4914990"/>
            <a:ext cx="3886200" cy="1252728"/>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1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9" name="Footer Placeholder 18"/>
          <p:cNvSpPr>
            <a:spLocks noGrp="1"/>
          </p:cNvSpPr>
          <p:nvPr>
            <p:ph type="ftr" sz="quarter" idx="37"/>
          </p:nvPr>
        </p:nvSpPr>
        <p:spPr/>
        <p:txBody>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Blocks - Five Palettes">
    <p:spTree>
      <p:nvGrpSpPr>
        <p:cNvPr id="1" name=""/>
        <p:cNvGrpSpPr/>
        <p:nvPr/>
      </p:nvGrpSpPr>
      <p:grpSpPr>
        <a:xfrm>
          <a:off x="0" y="0"/>
          <a:ext cx="0" cy="0"/>
          <a:chOff x="0" y="0"/>
          <a:chExt cx="0" cy="0"/>
        </a:xfrm>
      </p:grpSpPr>
      <p:sp>
        <p:nvSpPr>
          <p:cNvPr id="14" name="Text Placeholder 5"/>
          <p:cNvSpPr>
            <a:spLocks noGrp="1"/>
          </p:cNvSpPr>
          <p:nvPr>
            <p:ph type="body" sz="quarter" idx="25" hasCustomPrompt="1"/>
          </p:nvPr>
        </p:nvSpPr>
        <p:spPr>
          <a:xfrm>
            <a:off x="451174" y="1402080"/>
            <a:ext cx="1508760" cy="274320"/>
          </a:xfrm>
          <a:prstGeom prst="rect">
            <a:avLst/>
          </a:prstGeom>
          <a:solidFill>
            <a:srgbClr val="B01C2E"/>
          </a:solidFill>
          <a:ln>
            <a:solidFill>
              <a:srgbClr val="B01C2E"/>
            </a:solidFill>
          </a:ln>
        </p:spPr>
        <p:txBody>
          <a:bodyPr anchor="ctr"/>
          <a:lstStyle>
            <a:lvl1pPr marL="0" marR="0" indent="0" algn="l" defTabSz="914400" rtl="0" eaLnBrk="1" fontAlgn="auto" latinLnBrk="0" hangingPunct="1">
              <a:lnSpc>
                <a:spcPct val="100000"/>
              </a:lnSpc>
              <a:spcBef>
                <a:spcPts val="0"/>
              </a:spcBef>
              <a:spcAft>
                <a:spcPts val="0"/>
              </a:spcAft>
              <a:buClr>
                <a:srgbClr val="C00000"/>
              </a:buClr>
              <a:buSzTx/>
              <a:buFont typeface="Wingdings" pitchFamily="2" charset="2"/>
              <a:buNone/>
              <a:tabLst/>
              <a:defRPr sz="1100" b="1" baseline="0">
                <a:solidFill>
                  <a:schemeClr val="bg1"/>
                </a:solidFill>
              </a:defRPr>
            </a:lvl1pPr>
          </a:lstStyle>
          <a:p>
            <a:pPr lvl="0"/>
            <a:r>
              <a:rPr lang="en-US" dirty="0" smtClean="0"/>
              <a:t>Click to add title</a:t>
            </a:r>
          </a:p>
        </p:txBody>
      </p:sp>
      <p:sp>
        <p:nvSpPr>
          <p:cNvPr id="24" name="Text Placeholder 5"/>
          <p:cNvSpPr>
            <a:spLocks noGrp="1"/>
          </p:cNvSpPr>
          <p:nvPr>
            <p:ph type="body" sz="quarter" idx="35" hasCustomPrompt="1"/>
          </p:nvPr>
        </p:nvSpPr>
        <p:spPr>
          <a:xfrm>
            <a:off x="2133600" y="1402080"/>
            <a:ext cx="1508760" cy="274320"/>
          </a:xfrm>
          <a:prstGeom prst="rect">
            <a:avLst/>
          </a:prstGeom>
          <a:solidFill>
            <a:srgbClr val="B01C2E"/>
          </a:solidFill>
          <a:ln>
            <a:solidFill>
              <a:srgbClr val="B01C2E"/>
            </a:solidFill>
          </a:ln>
        </p:spPr>
        <p:txBody>
          <a:bodyPr anchor="ctr"/>
          <a:lstStyle>
            <a:lvl1pPr marL="0" marR="0" indent="0" algn="l" defTabSz="914400" rtl="0" eaLnBrk="1" fontAlgn="auto" latinLnBrk="0" hangingPunct="1">
              <a:lnSpc>
                <a:spcPct val="100000"/>
              </a:lnSpc>
              <a:spcBef>
                <a:spcPts val="0"/>
              </a:spcBef>
              <a:spcAft>
                <a:spcPts val="0"/>
              </a:spcAft>
              <a:buClr>
                <a:srgbClr val="C00000"/>
              </a:buClr>
              <a:buSzTx/>
              <a:buFont typeface="Wingdings" pitchFamily="2" charset="2"/>
              <a:buNone/>
              <a:tabLst/>
              <a:defRPr sz="1100" b="1" baseline="0">
                <a:solidFill>
                  <a:schemeClr val="bg1"/>
                </a:solidFill>
              </a:defRPr>
            </a:lvl1pPr>
          </a:lstStyle>
          <a:p>
            <a:pPr lvl="0"/>
            <a:r>
              <a:rPr lang="en-US" dirty="0" smtClean="0"/>
              <a:t>Click to add title</a:t>
            </a:r>
          </a:p>
        </p:txBody>
      </p:sp>
      <p:sp>
        <p:nvSpPr>
          <p:cNvPr id="25" name="Text Placeholder 5"/>
          <p:cNvSpPr>
            <a:spLocks noGrp="1"/>
          </p:cNvSpPr>
          <p:nvPr>
            <p:ph type="body" sz="quarter" idx="36" hasCustomPrompt="1"/>
          </p:nvPr>
        </p:nvSpPr>
        <p:spPr>
          <a:xfrm>
            <a:off x="3847770" y="1402080"/>
            <a:ext cx="1508760" cy="274320"/>
          </a:xfrm>
          <a:prstGeom prst="rect">
            <a:avLst/>
          </a:prstGeom>
          <a:solidFill>
            <a:srgbClr val="B01C2E"/>
          </a:solidFill>
          <a:ln>
            <a:solidFill>
              <a:srgbClr val="B01C2E"/>
            </a:solidFill>
          </a:ln>
        </p:spPr>
        <p:txBody>
          <a:bodyPr anchor="ctr"/>
          <a:lstStyle>
            <a:lvl1pPr marL="0" marR="0" indent="0" algn="l" defTabSz="914400" rtl="0" eaLnBrk="1" fontAlgn="auto" latinLnBrk="0" hangingPunct="1">
              <a:lnSpc>
                <a:spcPct val="100000"/>
              </a:lnSpc>
              <a:spcBef>
                <a:spcPts val="0"/>
              </a:spcBef>
              <a:spcAft>
                <a:spcPts val="0"/>
              </a:spcAft>
              <a:buClr>
                <a:srgbClr val="C00000"/>
              </a:buClr>
              <a:buSzTx/>
              <a:buFont typeface="Wingdings" pitchFamily="2" charset="2"/>
              <a:buNone/>
              <a:tabLst/>
              <a:defRPr sz="1100" b="1" baseline="0">
                <a:solidFill>
                  <a:schemeClr val="bg1"/>
                </a:solidFill>
              </a:defRPr>
            </a:lvl1pPr>
          </a:lstStyle>
          <a:p>
            <a:pPr lvl="0"/>
            <a:r>
              <a:rPr lang="en-US" dirty="0" smtClean="0"/>
              <a:t>Click to add title</a:t>
            </a:r>
          </a:p>
        </p:txBody>
      </p:sp>
      <p:sp>
        <p:nvSpPr>
          <p:cNvPr id="26" name="Text Placeholder 5"/>
          <p:cNvSpPr>
            <a:spLocks noGrp="1"/>
          </p:cNvSpPr>
          <p:nvPr>
            <p:ph type="body" sz="quarter" idx="37" hasCustomPrompt="1"/>
          </p:nvPr>
        </p:nvSpPr>
        <p:spPr>
          <a:xfrm>
            <a:off x="5556729" y="1402080"/>
            <a:ext cx="1508760" cy="274320"/>
          </a:xfrm>
          <a:prstGeom prst="rect">
            <a:avLst/>
          </a:prstGeom>
          <a:solidFill>
            <a:srgbClr val="B01C2E"/>
          </a:solidFill>
          <a:ln>
            <a:solidFill>
              <a:srgbClr val="B01C2E"/>
            </a:solidFill>
          </a:ln>
        </p:spPr>
        <p:txBody>
          <a:bodyPr anchor="ctr"/>
          <a:lstStyle>
            <a:lvl1pPr marL="0" marR="0" indent="0" algn="l" defTabSz="914400" rtl="0" eaLnBrk="1" fontAlgn="auto" latinLnBrk="0" hangingPunct="1">
              <a:lnSpc>
                <a:spcPct val="100000"/>
              </a:lnSpc>
              <a:spcBef>
                <a:spcPts val="0"/>
              </a:spcBef>
              <a:spcAft>
                <a:spcPts val="0"/>
              </a:spcAft>
              <a:buClr>
                <a:srgbClr val="C00000"/>
              </a:buClr>
              <a:buSzTx/>
              <a:buFont typeface="Wingdings" pitchFamily="2" charset="2"/>
              <a:buNone/>
              <a:tabLst/>
              <a:defRPr sz="1100" b="1" baseline="0">
                <a:solidFill>
                  <a:schemeClr val="bg1"/>
                </a:solidFill>
              </a:defRPr>
            </a:lvl1pPr>
          </a:lstStyle>
          <a:p>
            <a:pPr lvl="0"/>
            <a:r>
              <a:rPr lang="en-US" dirty="0" smtClean="0"/>
              <a:t>Click to add title</a:t>
            </a:r>
          </a:p>
        </p:txBody>
      </p:sp>
      <p:sp>
        <p:nvSpPr>
          <p:cNvPr id="27" name="Text Placeholder 5"/>
          <p:cNvSpPr>
            <a:spLocks noGrp="1"/>
          </p:cNvSpPr>
          <p:nvPr>
            <p:ph type="body" sz="quarter" idx="38" hasCustomPrompt="1"/>
          </p:nvPr>
        </p:nvSpPr>
        <p:spPr>
          <a:xfrm>
            <a:off x="7310438" y="1402080"/>
            <a:ext cx="1508760" cy="274320"/>
          </a:xfrm>
          <a:prstGeom prst="rect">
            <a:avLst/>
          </a:prstGeom>
          <a:solidFill>
            <a:srgbClr val="B01C2E"/>
          </a:solidFill>
          <a:ln>
            <a:solidFill>
              <a:srgbClr val="B01C2E"/>
            </a:solidFill>
          </a:ln>
        </p:spPr>
        <p:txBody>
          <a:bodyPr anchor="ctr"/>
          <a:lstStyle>
            <a:lvl1pPr marL="0" marR="0" indent="0" algn="l" defTabSz="914400" rtl="0" eaLnBrk="1" fontAlgn="auto" latinLnBrk="0" hangingPunct="1">
              <a:lnSpc>
                <a:spcPct val="100000"/>
              </a:lnSpc>
              <a:spcBef>
                <a:spcPts val="0"/>
              </a:spcBef>
              <a:spcAft>
                <a:spcPts val="0"/>
              </a:spcAft>
              <a:buClr>
                <a:srgbClr val="C00000"/>
              </a:buClr>
              <a:buSzTx/>
              <a:buFont typeface="Wingdings" pitchFamily="2" charset="2"/>
              <a:buNone/>
              <a:tabLst/>
              <a:defRPr sz="1100" b="1" baseline="0">
                <a:solidFill>
                  <a:schemeClr val="bg1"/>
                </a:solidFill>
              </a:defRPr>
            </a:lvl1pPr>
          </a:lstStyle>
          <a:p>
            <a:pPr lvl="0"/>
            <a:r>
              <a:rPr lang="en-US" dirty="0" smtClean="0"/>
              <a:t>Click to add title</a:t>
            </a:r>
          </a:p>
        </p:txBody>
      </p:sp>
      <p:sp>
        <p:nvSpPr>
          <p:cNvPr id="15"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6" name="Text Placeholder 5"/>
          <p:cNvSpPr>
            <a:spLocks noGrp="1"/>
          </p:cNvSpPr>
          <p:nvPr>
            <p:ph type="body" sz="quarter" idx="39" hasCustomPrompt="1"/>
          </p:nvPr>
        </p:nvSpPr>
        <p:spPr>
          <a:xfrm>
            <a:off x="451174" y="1676400"/>
            <a:ext cx="1508760" cy="4389120"/>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100" baseline="0"/>
            </a:lvl1pPr>
            <a:lvl2pPr marL="329184" indent="-164592">
              <a:buClr>
                <a:srgbClr val="B01C2E"/>
              </a:buClr>
              <a:buFont typeface="Arial" pitchFamily="34" charset="0"/>
              <a:buChar char="•"/>
              <a:defRPr sz="1100" baseline="0"/>
            </a:lvl2pPr>
            <a:lvl3pPr marL="438912" indent="-173736">
              <a:buClr>
                <a:srgbClr val="B01C2E"/>
              </a:buClr>
              <a:buFont typeface="Arial" pitchFamily="34" charset="0"/>
              <a:buChar char="‒"/>
              <a:defRPr sz="1100" baseline="0"/>
            </a:lvl3pPr>
          </a:lstStyle>
          <a:p>
            <a:pPr lvl="0"/>
            <a:r>
              <a:rPr lang="en-US" dirty="0" smtClean="0"/>
              <a:t>Level 1</a:t>
            </a:r>
          </a:p>
          <a:p>
            <a:pPr lvl="1"/>
            <a:r>
              <a:rPr lang="en-US" sz="1200" dirty="0" smtClean="0"/>
              <a:t>Level 2</a:t>
            </a:r>
          </a:p>
          <a:p>
            <a:pPr lvl="2"/>
            <a:r>
              <a:rPr lang="en-US" sz="1200" dirty="0" smtClean="0"/>
              <a:t>Level 3</a:t>
            </a:r>
            <a:endParaRPr lang="en-US" dirty="0" smtClean="0"/>
          </a:p>
        </p:txBody>
      </p:sp>
      <p:sp>
        <p:nvSpPr>
          <p:cNvPr id="17" name="Text Placeholder 5"/>
          <p:cNvSpPr>
            <a:spLocks noGrp="1"/>
          </p:cNvSpPr>
          <p:nvPr>
            <p:ph type="body" sz="quarter" idx="40" hasCustomPrompt="1"/>
          </p:nvPr>
        </p:nvSpPr>
        <p:spPr>
          <a:xfrm>
            <a:off x="2133600" y="1676400"/>
            <a:ext cx="1508760" cy="4389120"/>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100" baseline="0"/>
            </a:lvl1pPr>
            <a:lvl2pPr marL="329184" indent="-164592">
              <a:buClr>
                <a:srgbClr val="B01C2E"/>
              </a:buClr>
              <a:buFont typeface="Arial" pitchFamily="34" charset="0"/>
              <a:buChar char="•"/>
              <a:defRPr sz="1100" baseline="0"/>
            </a:lvl2pPr>
            <a:lvl3pPr marL="438912" indent="-173736">
              <a:buClr>
                <a:srgbClr val="B01C2E"/>
              </a:buClr>
              <a:buFont typeface="Arial" pitchFamily="34" charset="0"/>
              <a:buChar char="‒"/>
              <a:defRPr sz="1100" baseline="0"/>
            </a:lvl3pPr>
          </a:lstStyle>
          <a:p>
            <a:pPr lvl="0"/>
            <a:r>
              <a:rPr lang="en-US" dirty="0" smtClean="0"/>
              <a:t>Level 1</a:t>
            </a:r>
          </a:p>
          <a:p>
            <a:pPr lvl="1"/>
            <a:r>
              <a:rPr lang="en-US" sz="1200" dirty="0" smtClean="0"/>
              <a:t>Level 2</a:t>
            </a:r>
          </a:p>
          <a:p>
            <a:pPr lvl="2"/>
            <a:r>
              <a:rPr lang="en-US" sz="1200" dirty="0" smtClean="0"/>
              <a:t>Level 3</a:t>
            </a:r>
            <a:endParaRPr lang="en-US" dirty="0" smtClean="0"/>
          </a:p>
        </p:txBody>
      </p:sp>
      <p:sp>
        <p:nvSpPr>
          <p:cNvPr id="18" name="Text Placeholder 5"/>
          <p:cNvSpPr>
            <a:spLocks noGrp="1"/>
          </p:cNvSpPr>
          <p:nvPr>
            <p:ph type="body" sz="quarter" idx="41" hasCustomPrompt="1"/>
          </p:nvPr>
        </p:nvSpPr>
        <p:spPr>
          <a:xfrm>
            <a:off x="3847770" y="1676400"/>
            <a:ext cx="1508760" cy="4389120"/>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100" baseline="0"/>
            </a:lvl1pPr>
            <a:lvl2pPr marL="329184" indent="-164592">
              <a:buClr>
                <a:srgbClr val="B01C2E"/>
              </a:buClr>
              <a:buFont typeface="Arial" pitchFamily="34" charset="0"/>
              <a:buChar char="•"/>
              <a:defRPr sz="1100" baseline="0"/>
            </a:lvl2pPr>
            <a:lvl3pPr marL="438912" indent="-173736">
              <a:buClr>
                <a:srgbClr val="B01C2E"/>
              </a:buClr>
              <a:buFont typeface="Arial" pitchFamily="34" charset="0"/>
              <a:buChar char="‒"/>
              <a:defRPr sz="1100" baseline="0"/>
            </a:lvl3pPr>
          </a:lstStyle>
          <a:p>
            <a:pPr lvl="0"/>
            <a:r>
              <a:rPr lang="en-US" dirty="0" smtClean="0"/>
              <a:t>Level 1</a:t>
            </a:r>
          </a:p>
          <a:p>
            <a:pPr lvl="1"/>
            <a:r>
              <a:rPr lang="en-US" sz="1200" dirty="0" smtClean="0"/>
              <a:t>Level 2</a:t>
            </a:r>
          </a:p>
          <a:p>
            <a:pPr lvl="2"/>
            <a:r>
              <a:rPr lang="en-US" sz="1200" dirty="0" smtClean="0"/>
              <a:t>Level 3</a:t>
            </a:r>
            <a:endParaRPr lang="en-US" dirty="0" smtClean="0"/>
          </a:p>
        </p:txBody>
      </p:sp>
      <p:sp>
        <p:nvSpPr>
          <p:cNvPr id="28" name="Text Placeholder 5"/>
          <p:cNvSpPr>
            <a:spLocks noGrp="1"/>
          </p:cNvSpPr>
          <p:nvPr>
            <p:ph type="body" sz="quarter" idx="42" hasCustomPrompt="1"/>
          </p:nvPr>
        </p:nvSpPr>
        <p:spPr>
          <a:xfrm>
            <a:off x="5556729" y="1676400"/>
            <a:ext cx="1508760" cy="4389120"/>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100" baseline="0"/>
            </a:lvl1pPr>
            <a:lvl2pPr marL="329184" indent="-164592">
              <a:buClr>
                <a:srgbClr val="B01C2E"/>
              </a:buClr>
              <a:buFont typeface="Arial" pitchFamily="34" charset="0"/>
              <a:buChar char="•"/>
              <a:defRPr sz="1100" baseline="0"/>
            </a:lvl2pPr>
            <a:lvl3pPr marL="438912" indent="-173736">
              <a:buClr>
                <a:srgbClr val="B01C2E"/>
              </a:buClr>
              <a:buFont typeface="Arial" pitchFamily="34" charset="0"/>
              <a:buChar char="‒"/>
              <a:defRPr sz="1100" baseline="0"/>
            </a:lvl3pPr>
          </a:lstStyle>
          <a:p>
            <a:pPr lvl="0"/>
            <a:r>
              <a:rPr lang="en-US" dirty="0" smtClean="0"/>
              <a:t>Level 1</a:t>
            </a:r>
          </a:p>
          <a:p>
            <a:pPr lvl="1"/>
            <a:r>
              <a:rPr lang="en-US" sz="1200" dirty="0" smtClean="0"/>
              <a:t>Level 2</a:t>
            </a:r>
          </a:p>
          <a:p>
            <a:pPr lvl="2"/>
            <a:r>
              <a:rPr lang="en-US" sz="1200" dirty="0" smtClean="0"/>
              <a:t>Level 3</a:t>
            </a:r>
            <a:endParaRPr lang="en-US" dirty="0" smtClean="0"/>
          </a:p>
        </p:txBody>
      </p:sp>
      <p:sp>
        <p:nvSpPr>
          <p:cNvPr id="29" name="Text Placeholder 5"/>
          <p:cNvSpPr>
            <a:spLocks noGrp="1"/>
          </p:cNvSpPr>
          <p:nvPr>
            <p:ph type="body" sz="quarter" idx="43" hasCustomPrompt="1"/>
          </p:nvPr>
        </p:nvSpPr>
        <p:spPr>
          <a:xfrm>
            <a:off x="7310438" y="1676400"/>
            <a:ext cx="1508760" cy="4389120"/>
          </a:xfrm>
          <a:prstGeom prst="rect">
            <a:avLst/>
          </a:prstGeom>
          <a:solidFill>
            <a:srgbClr val="FFFFFF"/>
          </a:solidFill>
          <a:ln>
            <a:solidFill>
              <a:srgbClr val="C0C0C0"/>
            </a:solidFill>
          </a:ln>
        </p:spPr>
        <p:txBody>
          <a:bodyPr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100" baseline="0"/>
            </a:lvl1pPr>
            <a:lvl2pPr marL="329184" indent="-164592">
              <a:buClr>
                <a:srgbClr val="B01C2E"/>
              </a:buClr>
              <a:buFont typeface="Arial" pitchFamily="34" charset="0"/>
              <a:buChar char="•"/>
              <a:defRPr sz="1100" baseline="0"/>
            </a:lvl2pPr>
            <a:lvl3pPr marL="438912" indent="-173736">
              <a:buClr>
                <a:srgbClr val="B01C2E"/>
              </a:buClr>
              <a:buFont typeface="Arial" pitchFamily="34" charset="0"/>
              <a:buChar char="‒"/>
              <a:defRPr sz="1100" baseline="0"/>
            </a:lvl3pPr>
          </a:lstStyle>
          <a:p>
            <a:pPr lvl="0"/>
            <a:r>
              <a:rPr lang="en-US" dirty="0" smtClean="0"/>
              <a:t>Level 1</a:t>
            </a:r>
          </a:p>
          <a:p>
            <a:pPr lvl="1"/>
            <a:r>
              <a:rPr lang="en-US" sz="1200" dirty="0" smtClean="0"/>
              <a:t>Level 2</a:t>
            </a:r>
          </a:p>
          <a:p>
            <a:pPr lvl="2"/>
            <a:r>
              <a:rPr lang="en-US" sz="1200" dirty="0" smtClean="0"/>
              <a:t>Level 3</a:t>
            </a:r>
            <a:endParaRPr lang="en-US" dirty="0" smtClean="0"/>
          </a:p>
        </p:txBody>
      </p:sp>
      <p:sp>
        <p:nvSpPr>
          <p:cNvPr id="19"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0" name="Footer Placeholder 19"/>
          <p:cNvSpPr>
            <a:spLocks noGrp="1"/>
          </p:cNvSpPr>
          <p:nvPr>
            <p:ph type="ftr" sz="quarter" idx="44"/>
          </p:nvPr>
        </p:nvSpPr>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New Section">
    <p:spTree>
      <p:nvGrpSpPr>
        <p:cNvPr id="1" name=""/>
        <p:cNvGrpSpPr/>
        <p:nvPr/>
      </p:nvGrpSpPr>
      <p:grpSpPr>
        <a:xfrm>
          <a:off x="0" y="0"/>
          <a:ext cx="0" cy="0"/>
          <a:chOff x="0" y="0"/>
          <a:chExt cx="0" cy="0"/>
        </a:xfrm>
      </p:grpSpPr>
      <p:pic>
        <p:nvPicPr>
          <p:cNvPr id="9" name="Picture 15" descr="C:\Documents and Settings\vvergara\Desktop\CG_S_425.png"/>
          <p:cNvPicPr>
            <a:picLocks noChangeAspect="1" noChangeArrowheads="1"/>
          </p:cNvPicPr>
          <p:nvPr userDrawn="1"/>
        </p:nvPicPr>
        <p:blipFill>
          <a:blip r:embed="rId2" cstate="print"/>
          <a:srcRect/>
          <a:stretch>
            <a:fillRect/>
          </a:stretch>
        </p:blipFill>
        <p:spPr bwMode="gray">
          <a:xfrm>
            <a:off x="6629400" y="2651760"/>
            <a:ext cx="2327275" cy="1298575"/>
          </a:xfrm>
          <a:prstGeom prst="rect">
            <a:avLst/>
          </a:prstGeom>
          <a:noFill/>
          <a:ln w="9525">
            <a:noFill/>
            <a:miter lim="800000"/>
            <a:headEnd/>
            <a:tailEnd/>
          </a:ln>
        </p:spPr>
      </p:pic>
      <p:sp>
        <p:nvSpPr>
          <p:cNvPr id="12" name="Rectangle 77"/>
          <p:cNvSpPr>
            <a:spLocks noGrp="1" noChangeArrowheads="1"/>
          </p:cNvSpPr>
          <p:nvPr>
            <p:ph type="subTitle" sz="quarter" idx="1"/>
          </p:nvPr>
        </p:nvSpPr>
        <p:spPr>
          <a:xfrm>
            <a:off x="477838" y="5343525"/>
            <a:ext cx="6121400" cy="852488"/>
          </a:xfrm>
          <a:prstGeom prst="rect">
            <a:avLst/>
          </a:prstGeom>
        </p:spPr>
        <p:txBody>
          <a:bodyPr/>
          <a:lstStyle>
            <a:lvl1pPr marL="0" indent="0" algn="l">
              <a:spcBef>
                <a:spcPct val="25000"/>
              </a:spcBef>
              <a:buFont typeface="Wingdings 2" pitchFamily="18" charset="2"/>
              <a:buNone/>
              <a:defRPr sz="1400">
                <a:solidFill>
                  <a:schemeClr val="bg1">
                    <a:lumMod val="50000"/>
                  </a:schemeClr>
                </a:solidFill>
                <a:latin typeface="Arial" pitchFamily="34" charset="0"/>
                <a:cs typeface="Arial" pitchFamily="34" charset="0"/>
              </a:defRPr>
            </a:lvl1pPr>
          </a:lstStyle>
          <a:p>
            <a:r>
              <a:rPr lang="en-US" smtClean="0"/>
              <a:t>Click to edit Master subtitle style</a:t>
            </a:r>
            <a:endParaRPr lang="en-US" dirty="0"/>
          </a:p>
        </p:txBody>
      </p:sp>
      <p:sp>
        <p:nvSpPr>
          <p:cNvPr id="13" name="Rectangle 76"/>
          <p:cNvSpPr>
            <a:spLocks noGrp="1" noChangeArrowheads="1"/>
          </p:cNvSpPr>
          <p:nvPr>
            <p:ph type="ctrTitle" sz="quarter"/>
          </p:nvPr>
        </p:nvSpPr>
        <p:spPr>
          <a:xfrm>
            <a:off x="477838" y="4141788"/>
            <a:ext cx="6121400" cy="1143000"/>
          </a:xfrm>
          <a:prstGeom prst="rect">
            <a:avLst/>
          </a:prstGeom>
        </p:spPr>
        <p:txBody>
          <a:bodyPr anchor="t"/>
          <a:lstStyle>
            <a:lvl1pPr algn="l">
              <a:defRPr lang="en-US" sz="2200" b="1" cap="none" baseline="0" dirty="0">
                <a:solidFill>
                  <a:schemeClr val="bg1">
                    <a:lumMod val="50000"/>
                  </a:schemeClr>
                </a:solidFill>
                <a:latin typeface="Arial" pitchFamily="34" charset="0"/>
                <a:ea typeface="+mj-ea"/>
                <a:cs typeface="Arial" pitchFamily="34" charset="0"/>
              </a:defRPr>
            </a:lvl1pPr>
          </a:lstStyle>
          <a:p>
            <a:r>
              <a:rPr lang="en-US" smtClean="0"/>
              <a:t>Click to edit Master title style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Major Points">
    <p:spTree>
      <p:nvGrpSpPr>
        <p:cNvPr id="1" name=""/>
        <p:cNvGrpSpPr/>
        <p:nvPr/>
      </p:nvGrpSpPr>
      <p:grpSpPr>
        <a:xfrm>
          <a:off x="0" y="0"/>
          <a:ext cx="0" cy="0"/>
          <a:chOff x="0" y="0"/>
          <a:chExt cx="0" cy="0"/>
        </a:xfrm>
      </p:grpSpPr>
      <p:sp>
        <p:nvSpPr>
          <p:cNvPr id="8" name="Text Placeholder 7"/>
          <p:cNvSpPr>
            <a:spLocks noGrp="1"/>
          </p:cNvSpPr>
          <p:nvPr>
            <p:ph type="body" sz="quarter" idx="19" hasCustomPrompt="1"/>
          </p:nvPr>
        </p:nvSpPr>
        <p:spPr>
          <a:xfrm>
            <a:off x="457200" y="1417320"/>
            <a:ext cx="1682496" cy="1508760"/>
          </a:xfrm>
          <a:prstGeom prst="rect">
            <a:avLst/>
          </a:prstGeom>
          <a:solidFill>
            <a:srgbClr val="B01C2E"/>
          </a:solidFill>
          <a:ln>
            <a:solidFill>
              <a:srgbClr val="B01C2E"/>
            </a:solidFill>
          </a:ln>
        </p:spPr>
        <p:txBody>
          <a:bodyPr anchor="ctr"/>
          <a:lstStyle>
            <a:lvl1pPr>
              <a:buNone/>
              <a:defRPr sz="1200" b="1" baseline="0">
                <a:solidFill>
                  <a:schemeClr val="bg1"/>
                </a:solidFill>
              </a:defRPr>
            </a:lvl1pPr>
          </a:lstStyle>
          <a:p>
            <a:pPr lvl="0"/>
            <a:r>
              <a:rPr lang="en-US" sz="1200" dirty="0" smtClean="0"/>
              <a:t>Text Goes Here</a:t>
            </a:r>
            <a:endParaRPr lang="en-US" dirty="0"/>
          </a:p>
        </p:txBody>
      </p:sp>
      <p:sp>
        <p:nvSpPr>
          <p:cNvPr id="13" name="Text Placeholder 7"/>
          <p:cNvSpPr>
            <a:spLocks noGrp="1"/>
          </p:cNvSpPr>
          <p:nvPr>
            <p:ph type="body" sz="quarter" idx="21" hasCustomPrompt="1"/>
          </p:nvPr>
        </p:nvSpPr>
        <p:spPr>
          <a:xfrm>
            <a:off x="457200" y="3065544"/>
            <a:ext cx="1682496" cy="1508760"/>
          </a:xfrm>
          <a:prstGeom prst="rect">
            <a:avLst/>
          </a:prstGeom>
          <a:solidFill>
            <a:srgbClr val="B01C2E"/>
          </a:solidFill>
          <a:ln>
            <a:solidFill>
              <a:srgbClr val="B01C2E"/>
            </a:solidFill>
          </a:ln>
        </p:spPr>
        <p:txBody>
          <a:bodyPr anchor="ctr"/>
          <a:lstStyle>
            <a:lvl1pPr>
              <a:buNone/>
              <a:defRPr sz="1200" b="1" baseline="0">
                <a:solidFill>
                  <a:schemeClr val="bg1"/>
                </a:solidFill>
              </a:defRPr>
            </a:lvl1pPr>
          </a:lstStyle>
          <a:p>
            <a:pPr lvl="0"/>
            <a:r>
              <a:rPr lang="en-US" sz="1200" dirty="0" smtClean="0"/>
              <a:t>Text Goes Here</a:t>
            </a:r>
            <a:endParaRPr lang="en-US" dirty="0"/>
          </a:p>
        </p:txBody>
      </p:sp>
      <p:sp>
        <p:nvSpPr>
          <p:cNvPr id="17" name="Text Placeholder 7"/>
          <p:cNvSpPr>
            <a:spLocks noGrp="1"/>
          </p:cNvSpPr>
          <p:nvPr>
            <p:ph type="body" sz="quarter" idx="23" hasCustomPrompt="1"/>
          </p:nvPr>
        </p:nvSpPr>
        <p:spPr>
          <a:xfrm>
            <a:off x="457200" y="4713767"/>
            <a:ext cx="1682496" cy="1508760"/>
          </a:xfrm>
          <a:prstGeom prst="rect">
            <a:avLst/>
          </a:prstGeom>
          <a:solidFill>
            <a:srgbClr val="B01C2E"/>
          </a:solidFill>
          <a:ln>
            <a:solidFill>
              <a:srgbClr val="B01C2E"/>
            </a:solidFill>
          </a:ln>
        </p:spPr>
        <p:txBody>
          <a:bodyPr anchor="ctr"/>
          <a:lstStyle>
            <a:lvl1pPr>
              <a:buNone/>
              <a:defRPr sz="1200" b="1" baseline="0">
                <a:solidFill>
                  <a:schemeClr val="bg1"/>
                </a:solidFill>
              </a:defRPr>
            </a:lvl1pPr>
          </a:lstStyle>
          <a:p>
            <a:pPr lvl="0"/>
            <a:r>
              <a:rPr lang="en-US" sz="1200" dirty="0" smtClean="0"/>
              <a:t>Text Goes Here</a:t>
            </a:r>
            <a:endParaRPr lang="en-US" dirty="0"/>
          </a:p>
        </p:txBody>
      </p:sp>
      <p:sp>
        <p:nvSpPr>
          <p:cNvPr id="10"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Text Placeholder 5"/>
          <p:cNvSpPr>
            <a:spLocks noGrp="1"/>
          </p:cNvSpPr>
          <p:nvPr>
            <p:ph type="body" sz="quarter" idx="31" hasCustomPrompt="1"/>
          </p:nvPr>
        </p:nvSpPr>
        <p:spPr>
          <a:xfrm>
            <a:off x="2133600" y="1417320"/>
            <a:ext cx="6556248" cy="1508760"/>
          </a:xfrm>
          <a:prstGeom prst="rect">
            <a:avLst/>
          </a:prstGeom>
          <a:solidFill>
            <a:srgbClr val="FFFFFF"/>
          </a:solidFill>
          <a:ln>
            <a:solidFill>
              <a:srgbClr val="C0C0C0"/>
            </a:solidFill>
          </a:ln>
        </p:spPr>
        <p:txBody>
          <a:bodyPr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16" name="Text Placeholder 5"/>
          <p:cNvSpPr>
            <a:spLocks noGrp="1"/>
          </p:cNvSpPr>
          <p:nvPr>
            <p:ph type="body" sz="quarter" idx="32" hasCustomPrompt="1"/>
          </p:nvPr>
        </p:nvSpPr>
        <p:spPr>
          <a:xfrm>
            <a:off x="2133600" y="3065543"/>
            <a:ext cx="6556248" cy="1508760"/>
          </a:xfrm>
          <a:prstGeom prst="rect">
            <a:avLst/>
          </a:prstGeom>
          <a:solidFill>
            <a:srgbClr val="FFFFFF"/>
          </a:solidFill>
          <a:ln>
            <a:solidFill>
              <a:srgbClr val="C0C0C0"/>
            </a:solidFill>
          </a:ln>
        </p:spPr>
        <p:txBody>
          <a:bodyPr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18" name="Text Placeholder 5"/>
          <p:cNvSpPr>
            <a:spLocks noGrp="1"/>
          </p:cNvSpPr>
          <p:nvPr>
            <p:ph type="body" sz="quarter" idx="33" hasCustomPrompt="1"/>
          </p:nvPr>
        </p:nvSpPr>
        <p:spPr>
          <a:xfrm>
            <a:off x="2133600" y="4713767"/>
            <a:ext cx="6556248" cy="1508760"/>
          </a:xfrm>
          <a:prstGeom prst="rect">
            <a:avLst/>
          </a:prstGeom>
          <a:solidFill>
            <a:srgbClr val="FFFFFF"/>
          </a:solidFill>
          <a:ln>
            <a:solidFill>
              <a:srgbClr val="C0C0C0"/>
            </a:solidFill>
          </a:ln>
        </p:spPr>
        <p:txBody>
          <a:bodyPr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2000" baseline="0"/>
            </a:lvl3pPr>
            <a:lvl4pPr marL="685800">
              <a:buClr>
                <a:srgbClr val="B01C2E"/>
              </a:buClr>
              <a:buFont typeface="Arial" pitchFamily="34" charset="0"/>
              <a:buChar char="–"/>
              <a:defRPr sz="1200"/>
            </a:lvl4pPr>
            <a:lvl5pPr marL="914400">
              <a:buClr>
                <a:srgbClr val="B01C2E"/>
              </a:buClr>
              <a:buFont typeface="Arial" pitchFamily="34" charset="0"/>
              <a:buChar char="–"/>
              <a:defRPr/>
            </a:lvl5pPr>
          </a:lstStyle>
          <a:p>
            <a:pPr lvl="0"/>
            <a:r>
              <a:rPr lang="en-US" dirty="0" smtClean="0"/>
              <a:t>Level 1</a:t>
            </a:r>
          </a:p>
          <a:p>
            <a:pPr lvl="1"/>
            <a:r>
              <a:rPr lang="en-US" sz="1200" dirty="0" smtClean="0"/>
              <a:t>Level 2</a:t>
            </a:r>
          </a:p>
          <a:p>
            <a:pPr lvl="2"/>
            <a:r>
              <a:rPr lang="en-US" sz="1200" dirty="0" smtClean="0"/>
              <a:t>Level 3</a:t>
            </a:r>
          </a:p>
          <a:p>
            <a:pPr lvl="3"/>
            <a:r>
              <a:rPr lang="en-US" sz="1200" dirty="0" smtClean="0"/>
              <a:t>Level 4</a:t>
            </a:r>
          </a:p>
          <a:p>
            <a:pPr lvl="4"/>
            <a:r>
              <a:rPr lang="en-US" sz="1200" dirty="0" smtClean="0"/>
              <a:t>Level 5</a:t>
            </a:r>
          </a:p>
          <a:p>
            <a:pPr lvl="3"/>
            <a:endParaRPr lang="en-US" dirty="0" smtClean="0"/>
          </a:p>
        </p:txBody>
      </p:sp>
      <p:sp>
        <p:nvSpPr>
          <p:cNvPr id="11"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2" name="Footer Placeholder 11"/>
          <p:cNvSpPr>
            <a:spLocks noGrp="1"/>
          </p:cNvSpPr>
          <p:nvPr>
            <p:ph type="ftr" sz="quarter" idx="34"/>
          </p:nvPr>
        </p:nvSpPr>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evrons">
    <p:spTree>
      <p:nvGrpSpPr>
        <p:cNvPr id="1" name=""/>
        <p:cNvGrpSpPr/>
        <p:nvPr/>
      </p:nvGrpSpPr>
      <p:grpSpPr>
        <a:xfrm>
          <a:off x="0" y="0"/>
          <a:ext cx="0" cy="0"/>
          <a:chOff x="0" y="0"/>
          <a:chExt cx="0" cy="0"/>
        </a:xfrm>
      </p:grpSpPr>
      <p:sp>
        <p:nvSpPr>
          <p:cNvPr id="35" name="Text Placeholder 2"/>
          <p:cNvSpPr>
            <a:spLocks noGrp="1"/>
          </p:cNvSpPr>
          <p:nvPr userDrawn="1">
            <p:ph type="body" sz="quarter" idx="12"/>
          </p:nvPr>
        </p:nvSpPr>
        <p:spPr>
          <a:xfrm>
            <a:off x="422275" y="1397000"/>
            <a:ext cx="1738313" cy="1155700"/>
          </a:xfrm>
          <a:prstGeom prst="homePlate">
            <a:avLst>
              <a:gd name="adj" fmla="val 19565"/>
            </a:avLst>
          </a:prstGeom>
          <a:solidFill>
            <a:srgbClr val="D7D7D7"/>
          </a:solidFill>
        </p:spPr>
        <p:txBody>
          <a:bodyPr anchor="ctr"/>
          <a:lstStyle>
            <a:lvl1pPr>
              <a:buNone/>
              <a:defRPr sz="1200"/>
            </a:lvl1pPr>
          </a:lstStyle>
          <a:p>
            <a:pPr>
              <a:defRPr/>
            </a:pPr>
            <a:endParaRPr lang="en-US" dirty="0">
              <a:ea typeface="+mn-ea"/>
            </a:endParaRPr>
          </a:p>
        </p:txBody>
      </p:sp>
      <p:sp>
        <p:nvSpPr>
          <p:cNvPr id="36" name="Text Placeholder 3"/>
          <p:cNvSpPr>
            <a:spLocks noGrp="1"/>
          </p:cNvSpPr>
          <p:nvPr userDrawn="1">
            <p:ph type="body" sz="quarter" idx="13"/>
          </p:nvPr>
        </p:nvSpPr>
        <p:spPr>
          <a:xfrm>
            <a:off x="2060575" y="1397000"/>
            <a:ext cx="1736725"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37" name="Text Placeholder 4"/>
          <p:cNvSpPr>
            <a:spLocks noGrp="1"/>
          </p:cNvSpPr>
          <p:nvPr userDrawn="1">
            <p:ph type="body" sz="quarter" idx="15"/>
          </p:nvPr>
        </p:nvSpPr>
        <p:spPr>
          <a:xfrm>
            <a:off x="5335590" y="1397000"/>
            <a:ext cx="1738312"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38" name="Text Placeholder 5"/>
          <p:cNvSpPr>
            <a:spLocks noGrp="1"/>
          </p:cNvSpPr>
          <p:nvPr userDrawn="1">
            <p:ph type="body" sz="quarter" idx="16"/>
          </p:nvPr>
        </p:nvSpPr>
        <p:spPr>
          <a:xfrm>
            <a:off x="3698875" y="1397000"/>
            <a:ext cx="1736725" cy="1155700"/>
          </a:xfrm>
          <a:prstGeom prst="chevron">
            <a:avLst>
              <a:gd name="adj" fmla="val 18687"/>
            </a:avLst>
          </a:prstGeom>
          <a:solidFill>
            <a:srgbClr val="B01C2E"/>
          </a:solidFill>
        </p:spPr>
        <p:txBody>
          <a:bodyPr anchor="ctr"/>
          <a:lstStyle>
            <a:lvl1pPr>
              <a:buNone/>
              <a:defRPr sz="1200" b="1">
                <a:solidFill>
                  <a:srgbClr val="FFFFFF"/>
                </a:solidFill>
              </a:defRPr>
            </a:lvl1pPr>
          </a:lstStyle>
          <a:p>
            <a:endParaRPr lang="en-US" dirty="0" smtClean="0"/>
          </a:p>
        </p:txBody>
      </p:sp>
      <p:sp>
        <p:nvSpPr>
          <p:cNvPr id="39" name="Text Placeholder 6"/>
          <p:cNvSpPr>
            <a:spLocks noGrp="1"/>
          </p:cNvSpPr>
          <p:nvPr userDrawn="1">
            <p:ph type="body" sz="quarter" idx="17"/>
          </p:nvPr>
        </p:nvSpPr>
        <p:spPr>
          <a:xfrm>
            <a:off x="6973890" y="1397000"/>
            <a:ext cx="1736725"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40" name="Text Placeholder 7"/>
          <p:cNvSpPr>
            <a:spLocks noGrp="1"/>
          </p:cNvSpPr>
          <p:nvPr userDrawn="1">
            <p:ph type="body" sz="quarter" idx="18"/>
          </p:nvPr>
        </p:nvSpPr>
        <p:spPr>
          <a:xfrm>
            <a:off x="422275" y="2954338"/>
            <a:ext cx="2147888" cy="1155700"/>
          </a:xfrm>
          <a:prstGeom prst="homePlate">
            <a:avLst>
              <a:gd name="adj" fmla="val 19557"/>
            </a:avLst>
          </a:prstGeom>
          <a:solidFill>
            <a:srgbClr val="B01C2E"/>
          </a:solidFill>
        </p:spPr>
        <p:txBody>
          <a:bodyPr anchor="ctr"/>
          <a:lstStyle>
            <a:lvl1pPr>
              <a:buNone/>
              <a:defRPr sz="1200" b="1">
                <a:solidFill>
                  <a:srgbClr val="FFFFFF"/>
                </a:solidFill>
              </a:defRPr>
            </a:lvl1pPr>
          </a:lstStyle>
          <a:p>
            <a:endParaRPr lang="en-US" dirty="0" smtClean="0"/>
          </a:p>
        </p:txBody>
      </p:sp>
      <p:sp>
        <p:nvSpPr>
          <p:cNvPr id="41" name="Text Placeholder 8"/>
          <p:cNvSpPr>
            <a:spLocks noGrp="1"/>
          </p:cNvSpPr>
          <p:nvPr userDrawn="1">
            <p:ph type="body" sz="quarter" idx="19"/>
          </p:nvPr>
        </p:nvSpPr>
        <p:spPr>
          <a:xfrm>
            <a:off x="2468563" y="2954338"/>
            <a:ext cx="2149475"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42" name="Text Placeholder 9"/>
          <p:cNvSpPr>
            <a:spLocks noGrp="1"/>
          </p:cNvSpPr>
          <p:nvPr userDrawn="1">
            <p:ph type="body" sz="quarter" idx="20"/>
          </p:nvPr>
        </p:nvSpPr>
        <p:spPr>
          <a:xfrm>
            <a:off x="6561139" y="2954338"/>
            <a:ext cx="2149475"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43" name="Text Placeholder 10"/>
          <p:cNvSpPr>
            <a:spLocks noGrp="1"/>
          </p:cNvSpPr>
          <p:nvPr userDrawn="1">
            <p:ph type="body" sz="quarter" idx="21"/>
          </p:nvPr>
        </p:nvSpPr>
        <p:spPr>
          <a:xfrm>
            <a:off x="4514851" y="2954338"/>
            <a:ext cx="2149475" cy="1155700"/>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44" name="Text Placeholder 11"/>
          <p:cNvSpPr>
            <a:spLocks noGrp="1"/>
          </p:cNvSpPr>
          <p:nvPr userDrawn="1">
            <p:ph type="body" sz="quarter" idx="22"/>
          </p:nvPr>
        </p:nvSpPr>
        <p:spPr>
          <a:xfrm>
            <a:off x="431800" y="4497388"/>
            <a:ext cx="2816225" cy="1154112"/>
          </a:xfrm>
          <a:prstGeom prst="homePlate">
            <a:avLst>
              <a:gd name="adj" fmla="val 19565"/>
            </a:avLst>
          </a:prstGeom>
          <a:solidFill>
            <a:srgbClr val="D7D7D7"/>
          </a:solidFill>
        </p:spPr>
        <p:txBody>
          <a:bodyPr anchor="ctr"/>
          <a:lstStyle>
            <a:lvl1pPr>
              <a:buNone/>
              <a:defRPr sz="1200"/>
            </a:lvl1pPr>
          </a:lstStyle>
          <a:p>
            <a:pPr>
              <a:defRPr/>
            </a:pPr>
            <a:endParaRPr lang="en-US" dirty="0">
              <a:ea typeface="+mn-ea"/>
            </a:endParaRPr>
          </a:p>
        </p:txBody>
      </p:sp>
      <p:sp>
        <p:nvSpPr>
          <p:cNvPr id="45" name="Text Placeholder 12"/>
          <p:cNvSpPr>
            <a:spLocks noGrp="1"/>
          </p:cNvSpPr>
          <p:nvPr userDrawn="1">
            <p:ph type="body" sz="quarter" idx="23"/>
          </p:nvPr>
        </p:nvSpPr>
        <p:spPr>
          <a:xfrm>
            <a:off x="3170238" y="4497388"/>
            <a:ext cx="2816225" cy="1154112"/>
          </a:xfrm>
          <a:prstGeom prst="chevron">
            <a:avLst>
              <a:gd name="adj" fmla="val 18696"/>
            </a:avLst>
          </a:prstGeom>
          <a:solidFill>
            <a:srgbClr val="D7D7D7"/>
          </a:solidFill>
        </p:spPr>
        <p:txBody>
          <a:bodyPr anchor="ctr"/>
          <a:lstStyle>
            <a:lvl1pPr>
              <a:buNone/>
              <a:defRPr sz="1200"/>
            </a:lvl1pPr>
          </a:lstStyle>
          <a:p>
            <a:pPr>
              <a:defRPr/>
            </a:pPr>
            <a:endParaRPr lang="en-US" dirty="0">
              <a:ea typeface="+mn-ea"/>
            </a:endParaRPr>
          </a:p>
        </p:txBody>
      </p:sp>
      <p:sp>
        <p:nvSpPr>
          <p:cNvPr id="46" name="Text Placeholder 13"/>
          <p:cNvSpPr>
            <a:spLocks noGrp="1"/>
          </p:cNvSpPr>
          <p:nvPr userDrawn="1">
            <p:ph type="body" sz="quarter" idx="25"/>
          </p:nvPr>
        </p:nvSpPr>
        <p:spPr>
          <a:xfrm>
            <a:off x="5908675" y="4497388"/>
            <a:ext cx="2816225" cy="1154112"/>
          </a:xfrm>
          <a:prstGeom prst="chevron">
            <a:avLst>
              <a:gd name="adj" fmla="val 18719"/>
            </a:avLst>
          </a:prstGeom>
          <a:solidFill>
            <a:srgbClr val="B01C2E"/>
          </a:solidFill>
        </p:spPr>
        <p:txBody>
          <a:bodyPr anchor="ctr"/>
          <a:lstStyle>
            <a:lvl1pPr>
              <a:buNone/>
              <a:defRPr sz="1200" b="1">
                <a:solidFill>
                  <a:srgbClr val="FFFFFF"/>
                </a:solidFill>
              </a:defRPr>
            </a:lvl1pPr>
          </a:lstStyle>
          <a:p>
            <a:endParaRPr lang="en-US" dirty="0" smtClean="0"/>
          </a:p>
        </p:txBody>
      </p:sp>
      <p:sp>
        <p:nvSpPr>
          <p:cNvPr id="16"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7"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8" name="Footer Placeholder 17"/>
          <p:cNvSpPr>
            <a:spLocks noGrp="1"/>
          </p:cNvSpPr>
          <p:nvPr>
            <p:ph type="ftr" sz="quarter" idx="26"/>
          </p:nvPr>
        </p:nvSpPr>
        <p:spPr/>
        <p:txBody>
          <a:bodyPr/>
          <a:lstStyle/>
          <a:p>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Blocks - Major Points - Chevrons">
    <p:spTree>
      <p:nvGrpSpPr>
        <p:cNvPr id="1" name=""/>
        <p:cNvGrpSpPr/>
        <p:nvPr/>
      </p:nvGrpSpPr>
      <p:grpSpPr>
        <a:xfrm>
          <a:off x="0" y="0"/>
          <a:ext cx="0" cy="0"/>
          <a:chOff x="0" y="0"/>
          <a:chExt cx="0" cy="0"/>
        </a:xfrm>
      </p:grpSpPr>
      <p:sp>
        <p:nvSpPr>
          <p:cNvPr id="15" name="Text Placeholder 5"/>
          <p:cNvSpPr>
            <a:spLocks noGrp="1"/>
          </p:cNvSpPr>
          <p:nvPr>
            <p:ph type="body" sz="quarter" idx="31" hasCustomPrompt="1"/>
          </p:nvPr>
        </p:nvSpPr>
        <p:spPr>
          <a:xfrm>
            <a:off x="2133600" y="1344304"/>
            <a:ext cx="6629400" cy="859536"/>
          </a:xfrm>
          <a:prstGeom prst="rect">
            <a:avLst/>
          </a:prstGeom>
          <a:solidFill>
            <a:srgbClr val="FFFFFF"/>
          </a:solidFill>
          <a:ln>
            <a:solidFill>
              <a:srgbClr val="C0C0C0"/>
            </a:solidFill>
          </a:ln>
        </p:spPr>
        <p:txBody>
          <a:bodyPr lIns="36576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dirty="0" smtClean="0"/>
              <a:t>Level 1</a:t>
            </a:r>
          </a:p>
        </p:txBody>
      </p:sp>
      <p:sp>
        <p:nvSpPr>
          <p:cNvPr id="16" name="Text Placeholder 5"/>
          <p:cNvSpPr>
            <a:spLocks noGrp="1"/>
          </p:cNvSpPr>
          <p:nvPr>
            <p:ph type="body" sz="quarter" idx="32" hasCustomPrompt="1"/>
          </p:nvPr>
        </p:nvSpPr>
        <p:spPr>
          <a:xfrm>
            <a:off x="2133600" y="2360778"/>
            <a:ext cx="6629400" cy="859536"/>
          </a:xfrm>
          <a:prstGeom prst="rect">
            <a:avLst/>
          </a:prstGeom>
          <a:solidFill>
            <a:srgbClr val="FFFFFF"/>
          </a:solidFill>
          <a:ln>
            <a:solidFill>
              <a:srgbClr val="C0C0C0"/>
            </a:solidFill>
          </a:ln>
        </p:spPr>
        <p:txBody>
          <a:bodyPr lIns="36576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dirty="0" smtClean="0"/>
              <a:t>Level 1</a:t>
            </a:r>
          </a:p>
        </p:txBody>
      </p:sp>
      <p:sp>
        <p:nvSpPr>
          <p:cNvPr id="17" name="Text Placeholder 5"/>
          <p:cNvSpPr>
            <a:spLocks noGrp="1"/>
          </p:cNvSpPr>
          <p:nvPr>
            <p:ph type="body" sz="quarter" idx="33" hasCustomPrompt="1"/>
          </p:nvPr>
        </p:nvSpPr>
        <p:spPr>
          <a:xfrm>
            <a:off x="2133600" y="3377252"/>
            <a:ext cx="6629400" cy="859536"/>
          </a:xfrm>
          <a:prstGeom prst="rect">
            <a:avLst/>
          </a:prstGeom>
          <a:solidFill>
            <a:srgbClr val="FFFFFF"/>
          </a:solidFill>
          <a:ln>
            <a:solidFill>
              <a:srgbClr val="C0C0C0"/>
            </a:solidFill>
          </a:ln>
        </p:spPr>
        <p:txBody>
          <a:bodyPr lIns="36576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dirty="0" smtClean="0"/>
              <a:t>Level 1</a:t>
            </a:r>
          </a:p>
        </p:txBody>
      </p:sp>
      <p:sp>
        <p:nvSpPr>
          <p:cNvPr id="19" name="Text Placeholder 5"/>
          <p:cNvSpPr>
            <a:spLocks noGrp="1"/>
          </p:cNvSpPr>
          <p:nvPr>
            <p:ph type="body" sz="quarter" idx="34" hasCustomPrompt="1"/>
          </p:nvPr>
        </p:nvSpPr>
        <p:spPr>
          <a:xfrm>
            <a:off x="2133600" y="4393726"/>
            <a:ext cx="6629400" cy="859536"/>
          </a:xfrm>
          <a:prstGeom prst="rect">
            <a:avLst/>
          </a:prstGeom>
          <a:solidFill>
            <a:srgbClr val="FFFFFF"/>
          </a:solidFill>
          <a:ln>
            <a:solidFill>
              <a:srgbClr val="C0C0C0"/>
            </a:solidFill>
          </a:ln>
        </p:spPr>
        <p:txBody>
          <a:bodyPr lIns="36576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dirty="0" smtClean="0"/>
              <a:t>Level 1</a:t>
            </a:r>
          </a:p>
        </p:txBody>
      </p:sp>
      <p:sp>
        <p:nvSpPr>
          <p:cNvPr id="20" name="Text Placeholder 5"/>
          <p:cNvSpPr>
            <a:spLocks noGrp="1"/>
          </p:cNvSpPr>
          <p:nvPr>
            <p:ph type="body" sz="quarter" idx="35" hasCustomPrompt="1"/>
          </p:nvPr>
        </p:nvSpPr>
        <p:spPr>
          <a:xfrm>
            <a:off x="2133600" y="5410200"/>
            <a:ext cx="6629400" cy="859536"/>
          </a:xfrm>
          <a:prstGeom prst="rect">
            <a:avLst/>
          </a:prstGeom>
          <a:solidFill>
            <a:srgbClr val="FFFFFF"/>
          </a:solidFill>
          <a:ln>
            <a:solidFill>
              <a:srgbClr val="C0C0C0"/>
            </a:solidFill>
          </a:ln>
        </p:spPr>
        <p:txBody>
          <a:bodyPr lIns="36576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dirty="0" smtClean="0"/>
              <a:t>Level 1</a:t>
            </a:r>
          </a:p>
        </p:txBody>
      </p:sp>
      <p:sp>
        <p:nvSpPr>
          <p:cNvPr id="13" name="Text Placeholder 19"/>
          <p:cNvSpPr>
            <a:spLocks noGrp="1"/>
          </p:cNvSpPr>
          <p:nvPr>
            <p:ph type="body" sz="quarter" idx="10"/>
          </p:nvPr>
        </p:nvSpPr>
        <p:spPr>
          <a:xfrm>
            <a:off x="457200" y="1344304"/>
            <a:ext cx="1905000" cy="859536"/>
          </a:xfrm>
          <a:prstGeom prst="homePlate">
            <a:avLst>
              <a:gd name="adj" fmla="val 29359"/>
            </a:avLst>
          </a:prstGeom>
          <a:solidFill>
            <a:srgbClr val="B01C2E"/>
          </a:solidFill>
        </p:spPr>
        <p:txBody>
          <a:bodyPr anchor="ctr"/>
          <a:lstStyle>
            <a:lvl1pPr>
              <a:buNone/>
              <a:defRPr sz="1200" b="1">
                <a:solidFill>
                  <a:srgbClr val="FFFFFF"/>
                </a:solidFill>
              </a:defRPr>
            </a:lvl1pPr>
          </a:lstStyle>
          <a:p>
            <a:pPr lvl="0"/>
            <a:endParaRPr lang="en-US" dirty="0"/>
          </a:p>
        </p:txBody>
      </p:sp>
      <p:sp>
        <p:nvSpPr>
          <p:cNvPr id="26" name="Text Placeholder 19"/>
          <p:cNvSpPr>
            <a:spLocks noGrp="1"/>
          </p:cNvSpPr>
          <p:nvPr>
            <p:ph type="body" sz="quarter" idx="22"/>
          </p:nvPr>
        </p:nvSpPr>
        <p:spPr>
          <a:xfrm>
            <a:off x="457200" y="2357366"/>
            <a:ext cx="1905000" cy="859536"/>
          </a:xfrm>
          <a:prstGeom prst="homePlate">
            <a:avLst>
              <a:gd name="adj" fmla="val 29359"/>
            </a:avLst>
          </a:prstGeom>
          <a:solidFill>
            <a:srgbClr val="B01C2E"/>
          </a:solidFill>
        </p:spPr>
        <p:txBody>
          <a:bodyPr anchor="ctr"/>
          <a:lstStyle>
            <a:lvl1pPr>
              <a:buNone/>
              <a:defRPr sz="1200" b="1">
                <a:solidFill>
                  <a:srgbClr val="FFFFFF"/>
                </a:solidFill>
              </a:defRPr>
            </a:lvl1pPr>
          </a:lstStyle>
          <a:p>
            <a:pPr lvl="0"/>
            <a:endParaRPr lang="en-US" dirty="0"/>
          </a:p>
        </p:txBody>
      </p:sp>
      <p:sp>
        <p:nvSpPr>
          <p:cNvPr id="28" name="Text Placeholder 19"/>
          <p:cNvSpPr>
            <a:spLocks noGrp="1"/>
          </p:cNvSpPr>
          <p:nvPr>
            <p:ph type="body" sz="quarter" idx="24"/>
          </p:nvPr>
        </p:nvSpPr>
        <p:spPr>
          <a:xfrm>
            <a:off x="457200" y="3370428"/>
            <a:ext cx="1905000" cy="859536"/>
          </a:xfrm>
          <a:prstGeom prst="homePlate">
            <a:avLst>
              <a:gd name="adj" fmla="val 29359"/>
            </a:avLst>
          </a:prstGeom>
          <a:solidFill>
            <a:srgbClr val="B01C2E"/>
          </a:solidFill>
        </p:spPr>
        <p:txBody>
          <a:bodyPr anchor="ctr"/>
          <a:lstStyle>
            <a:lvl1pPr>
              <a:buNone/>
              <a:defRPr sz="1200" b="1">
                <a:solidFill>
                  <a:srgbClr val="FFFFFF"/>
                </a:solidFill>
              </a:defRPr>
            </a:lvl1pPr>
          </a:lstStyle>
          <a:p>
            <a:pPr lvl="0"/>
            <a:endParaRPr lang="en-US" dirty="0"/>
          </a:p>
        </p:txBody>
      </p:sp>
      <p:sp>
        <p:nvSpPr>
          <p:cNvPr id="30" name="Text Placeholder 19"/>
          <p:cNvSpPr>
            <a:spLocks noGrp="1"/>
          </p:cNvSpPr>
          <p:nvPr>
            <p:ph type="body" sz="quarter" idx="26"/>
          </p:nvPr>
        </p:nvSpPr>
        <p:spPr>
          <a:xfrm>
            <a:off x="457200" y="4383490"/>
            <a:ext cx="1905000" cy="859536"/>
          </a:xfrm>
          <a:prstGeom prst="homePlate">
            <a:avLst>
              <a:gd name="adj" fmla="val 29359"/>
            </a:avLst>
          </a:prstGeom>
          <a:solidFill>
            <a:srgbClr val="B01C2E"/>
          </a:solidFill>
        </p:spPr>
        <p:txBody>
          <a:bodyPr anchor="ctr"/>
          <a:lstStyle>
            <a:lvl1pPr>
              <a:buNone/>
              <a:defRPr sz="1200" b="1">
                <a:solidFill>
                  <a:srgbClr val="FFFFFF"/>
                </a:solidFill>
              </a:defRPr>
            </a:lvl1pPr>
          </a:lstStyle>
          <a:p>
            <a:pPr lvl="0"/>
            <a:endParaRPr lang="en-US" dirty="0"/>
          </a:p>
        </p:txBody>
      </p:sp>
      <p:sp>
        <p:nvSpPr>
          <p:cNvPr id="32" name="Text Placeholder 19"/>
          <p:cNvSpPr>
            <a:spLocks noGrp="1"/>
          </p:cNvSpPr>
          <p:nvPr>
            <p:ph type="body" sz="quarter" idx="28"/>
          </p:nvPr>
        </p:nvSpPr>
        <p:spPr>
          <a:xfrm>
            <a:off x="457200" y="5396552"/>
            <a:ext cx="1905000" cy="859536"/>
          </a:xfrm>
          <a:prstGeom prst="homePlate">
            <a:avLst>
              <a:gd name="adj" fmla="val 29359"/>
            </a:avLst>
          </a:prstGeom>
          <a:solidFill>
            <a:srgbClr val="B01C2E"/>
          </a:solidFill>
        </p:spPr>
        <p:txBody>
          <a:bodyPr anchor="ctr"/>
          <a:lstStyle>
            <a:lvl1pPr>
              <a:buNone/>
              <a:defRPr sz="1200" b="1">
                <a:solidFill>
                  <a:srgbClr val="FFFFFF"/>
                </a:solidFill>
              </a:defRPr>
            </a:lvl1pPr>
          </a:lstStyle>
          <a:p>
            <a:pPr lvl="0"/>
            <a:endParaRPr lang="en-US" dirty="0"/>
          </a:p>
        </p:txBody>
      </p:sp>
      <p:sp>
        <p:nvSpPr>
          <p:cNvPr id="14"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1" name="Footer Placeholder 20"/>
          <p:cNvSpPr>
            <a:spLocks noGrp="1"/>
          </p:cNvSpPr>
          <p:nvPr>
            <p:ph type="ftr" sz="quarter" idx="36"/>
          </p:nvPr>
        </p:nvSpPr>
        <p:spPr/>
        <p:txBody>
          <a:bodyPr/>
          <a:lstStyle/>
          <a:p>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77" name="Line 105"/>
          <p:cNvSpPr>
            <a:spLocks noChangeShapeType="1"/>
          </p:cNvSpPr>
          <p:nvPr/>
        </p:nvSpPr>
        <p:spPr bwMode="gray">
          <a:xfrm>
            <a:off x="4419600" y="3632204"/>
            <a:ext cx="0" cy="51911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80" name="Line 115"/>
          <p:cNvSpPr>
            <a:spLocks noChangeShapeType="1"/>
          </p:cNvSpPr>
          <p:nvPr userDrawn="1"/>
        </p:nvSpPr>
        <p:spPr bwMode="gray">
          <a:xfrm>
            <a:off x="2286000" y="3632204"/>
            <a:ext cx="0" cy="51911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82" name="Line 118"/>
          <p:cNvSpPr>
            <a:spLocks noChangeShapeType="1"/>
          </p:cNvSpPr>
          <p:nvPr/>
        </p:nvSpPr>
        <p:spPr bwMode="gray">
          <a:xfrm>
            <a:off x="6753225" y="3632204"/>
            <a:ext cx="0" cy="519113"/>
          </a:xfrm>
          <a:prstGeom prst="line">
            <a:avLst/>
          </a:prstGeom>
          <a:noFill/>
          <a:ln w="12700">
            <a:solidFill>
              <a:srgbClr val="C0C0C0"/>
            </a:solidFill>
            <a:round/>
            <a:headEnd type="none" w="sm" len="sm"/>
            <a:tailEnd type="none" w="med" len="lg"/>
          </a:ln>
          <a:effectLst/>
        </p:spPr>
        <p:txBody>
          <a:bodyPr tIns="91440" bIns="91440"/>
          <a:lstStyle/>
          <a:p>
            <a:endParaRPr lang="en-US"/>
          </a:p>
        </p:txBody>
      </p:sp>
      <p:grpSp>
        <p:nvGrpSpPr>
          <p:cNvPr id="2" name="Group 123"/>
          <p:cNvGrpSpPr>
            <a:grpSpLocks/>
          </p:cNvGrpSpPr>
          <p:nvPr userDrawn="1"/>
        </p:nvGrpSpPr>
        <p:grpSpPr bwMode="auto">
          <a:xfrm>
            <a:off x="458788" y="3478213"/>
            <a:ext cx="7769225" cy="182562"/>
            <a:chOff x="289" y="2191"/>
            <a:chExt cx="4894" cy="115"/>
          </a:xfrm>
        </p:grpSpPr>
        <p:grpSp>
          <p:nvGrpSpPr>
            <p:cNvPr id="3" name="Group 44"/>
            <p:cNvGrpSpPr>
              <a:grpSpLocks/>
            </p:cNvGrpSpPr>
            <p:nvPr/>
          </p:nvGrpSpPr>
          <p:grpSpPr bwMode="auto">
            <a:xfrm>
              <a:off x="289" y="2191"/>
              <a:ext cx="1470" cy="115"/>
              <a:chOff x="696" y="2508"/>
              <a:chExt cx="1470" cy="168"/>
            </a:xfrm>
          </p:grpSpPr>
          <p:sp>
            <p:nvSpPr>
              <p:cNvPr id="119" name="Line 45"/>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120" name="Line 46"/>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121" name="Line 47"/>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122" name="Line 48"/>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123" name="Line 49"/>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124" name="Line 50"/>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125" name="Line 51"/>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126" name="Line 52"/>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127" name="Line 53"/>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128" name="Line 54"/>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129" name="Line 55"/>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130" name="Line 56"/>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131" name="Line 57"/>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grpSp>
          <p:nvGrpSpPr>
            <p:cNvPr id="4" name="Group 58"/>
            <p:cNvGrpSpPr>
              <a:grpSpLocks/>
            </p:cNvGrpSpPr>
            <p:nvPr/>
          </p:nvGrpSpPr>
          <p:grpSpPr bwMode="auto">
            <a:xfrm>
              <a:off x="1758" y="2191"/>
              <a:ext cx="1470" cy="115"/>
              <a:chOff x="696" y="2508"/>
              <a:chExt cx="1470" cy="168"/>
            </a:xfrm>
          </p:grpSpPr>
          <p:sp>
            <p:nvSpPr>
              <p:cNvPr id="106" name="Line 59"/>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107" name="Line 60"/>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108" name="Line 61"/>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109" name="Line 62"/>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110" name="Line 63"/>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111" name="Line 64"/>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112" name="Line 65"/>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113" name="Line 66"/>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114" name="Line 67"/>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115" name="Line 68"/>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116" name="Line 69"/>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117" name="Line 70"/>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118" name="Line 71"/>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grpSp>
          <p:nvGrpSpPr>
            <p:cNvPr id="5" name="Group 72"/>
            <p:cNvGrpSpPr>
              <a:grpSpLocks/>
            </p:cNvGrpSpPr>
            <p:nvPr/>
          </p:nvGrpSpPr>
          <p:grpSpPr bwMode="auto">
            <a:xfrm>
              <a:off x="3227" y="2191"/>
              <a:ext cx="1470" cy="115"/>
              <a:chOff x="696" y="2508"/>
              <a:chExt cx="1470" cy="168"/>
            </a:xfrm>
          </p:grpSpPr>
          <p:sp>
            <p:nvSpPr>
              <p:cNvPr id="93" name="Line 73"/>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94" name="Line 74"/>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95" name="Line 75"/>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96" name="Line 76"/>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97" name="Line 77"/>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98" name="Line 78"/>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99" name="Line 79"/>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100" name="Line 80"/>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101" name="Line 81"/>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102" name="Line 82"/>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103" name="Line 83"/>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104" name="Line 84"/>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105" name="Line 85"/>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sp>
          <p:nvSpPr>
            <p:cNvPr id="88" name="Line 90"/>
            <p:cNvSpPr>
              <a:spLocks noChangeShapeType="1"/>
            </p:cNvSpPr>
            <p:nvPr/>
          </p:nvSpPr>
          <p:spPr bwMode="gray">
            <a:xfrm>
              <a:off x="4698" y="2191"/>
              <a:ext cx="0" cy="115"/>
            </a:xfrm>
            <a:prstGeom prst="line">
              <a:avLst/>
            </a:prstGeom>
            <a:noFill/>
            <a:ln w="19050">
              <a:solidFill>
                <a:schemeClr val="bg1"/>
              </a:solidFill>
              <a:round/>
              <a:headEnd/>
              <a:tailEnd/>
            </a:ln>
            <a:effectLst/>
          </p:spPr>
          <p:txBody>
            <a:bodyPr/>
            <a:lstStyle/>
            <a:p>
              <a:endParaRPr lang="en-US"/>
            </a:p>
          </p:txBody>
        </p:sp>
        <p:sp>
          <p:nvSpPr>
            <p:cNvPr id="89" name="Line 91"/>
            <p:cNvSpPr>
              <a:spLocks noChangeShapeType="1"/>
            </p:cNvSpPr>
            <p:nvPr/>
          </p:nvSpPr>
          <p:spPr bwMode="gray">
            <a:xfrm>
              <a:off x="4820" y="2191"/>
              <a:ext cx="0" cy="115"/>
            </a:xfrm>
            <a:prstGeom prst="line">
              <a:avLst/>
            </a:prstGeom>
            <a:noFill/>
            <a:ln w="9525">
              <a:solidFill>
                <a:schemeClr val="bg1"/>
              </a:solidFill>
              <a:round/>
              <a:headEnd/>
              <a:tailEnd/>
            </a:ln>
            <a:effectLst/>
          </p:spPr>
          <p:txBody>
            <a:bodyPr/>
            <a:lstStyle/>
            <a:p>
              <a:endParaRPr lang="en-US"/>
            </a:p>
          </p:txBody>
        </p:sp>
        <p:sp>
          <p:nvSpPr>
            <p:cNvPr id="90" name="Line 92"/>
            <p:cNvSpPr>
              <a:spLocks noChangeShapeType="1"/>
            </p:cNvSpPr>
            <p:nvPr/>
          </p:nvSpPr>
          <p:spPr bwMode="gray">
            <a:xfrm>
              <a:off x="4943" y="2191"/>
              <a:ext cx="0" cy="115"/>
            </a:xfrm>
            <a:prstGeom prst="line">
              <a:avLst/>
            </a:prstGeom>
            <a:noFill/>
            <a:ln w="9525">
              <a:solidFill>
                <a:schemeClr val="bg1"/>
              </a:solidFill>
              <a:round/>
              <a:headEnd/>
              <a:tailEnd/>
            </a:ln>
            <a:effectLst/>
          </p:spPr>
          <p:txBody>
            <a:bodyPr/>
            <a:lstStyle/>
            <a:p>
              <a:endParaRPr lang="en-US"/>
            </a:p>
          </p:txBody>
        </p:sp>
        <p:sp>
          <p:nvSpPr>
            <p:cNvPr id="91" name="Line 93"/>
            <p:cNvSpPr>
              <a:spLocks noChangeShapeType="1"/>
            </p:cNvSpPr>
            <p:nvPr/>
          </p:nvSpPr>
          <p:spPr bwMode="gray">
            <a:xfrm>
              <a:off x="5065" y="2191"/>
              <a:ext cx="0" cy="115"/>
            </a:xfrm>
            <a:prstGeom prst="line">
              <a:avLst/>
            </a:prstGeom>
            <a:noFill/>
            <a:ln w="9525">
              <a:solidFill>
                <a:schemeClr val="bg1"/>
              </a:solidFill>
              <a:round/>
              <a:headEnd/>
              <a:tailEnd/>
            </a:ln>
            <a:effectLst/>
          </p:spPr>
          <p:txBody>
            <a:bodyPr/>
            <a:lstStyle/>
            <a:p>
              <a:endParaRPr lang="en-US"/>
            </a:p>
          </p:txBody>
        </p:sp>
        <p:sp>
          <p:nvSpPr>
            <p:cNvPr id="92" name="Line 122"/>
            <p:cNvSpPr>
              <a:spLocks noChangeShapeType="1"/>
            </p:cNvSpPr>
            <p:nvPr/>
          </p:nvSpPr>
          <p:spPr bwMode="gray">
            <a:xfrm>
              <a:off x="5183" y="2191"/>
              <a:ext cx="0" cy="115"/>
            </a:xfrm>
            <a:prstGeom prst="line">
              <a:avLst/>
            </a:prstGeom>
            <a:noFill/>
            <a:ln w="9525">
              <a:solidFill>
                <a:schemeClr val="bg1"/>
              </a:solidFill>
              <a:round/>
              <a:headEnd/>
              <a:tailEnd/>
            </a:ln>
            <a:effectLst/>
          </p:spPr>
          <p:txBody>
            <a:bodyPr/>
            <a:lstStyle/>
            <a:p>
              <a:endParaRPr lang="en-US"/>
            </a:p>
          </p:txBody>
        </p:sp>
      </p:grpSp>
      <p:sp>
        <p:nvSpPr>
          <p:cNvPr id="133" name="Line 125"/>
          <p:cNvSpPr>
            <a:spLocks noChangeShapeType="1"/>
          </p:cNvSpPr>
          <p:nvPr userDrawn="1"/>
        </p:nvSpPr>
        <p:spPr bwMode="gray">
          <a:xfrm>
            <a:off x="3429000" y="3651255"/>
            <a:ext cx="0" cy="175736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136" name="Line 4"/>
          <p:cNvSpPr>
            <a:spLocks noChangeShapeType="1"/>
          </p:cNvSpPr>
          <p:nvPr userDrawn="1"/>
        </p:nvSpPr>
        <p:spPr bwMode="gray">
          <a:xfrm>
            <a:off x="1676400" y="2976569"/>
            <a:ext cx="0" cy="51276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139" name="Line 108"/>
          <p:cNvSpPr>
            <a:spLocks noChangeShapeType="1"/>
          </p:cNvSpPr>
          <p:nvPr userDrawn="1"/>
        </p:nvSpPr>
        <p:spPr bwMode="gray">
          <a:xfrm>
            <a:off x="5562600" y="2976569"/>
            <a:ext cx="0" cy="51276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142" name="Line 111"/>
          <p:cNvSpPr>
            <a:spLocks noChangeShapeType="1"/>
          </p:cNvSpPr>
          <p:nvPr userDrawn="1"/>
        </p:nvSpPr>
        <p:spPr bwMode="gray">
          <a:xfrm>
            <a:off x="7696200" y="2976569"/>
            <a:ext cx="0" cy="51276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145" name="Line 139"/>
          <p:cNvSpPr>
            <a:spLocks noChangeShapeType="1"/>
          </p:cNvSpPr>
          <p:nvPr userDrawn="1"/>
        </p:nvSpPr>
        <p:spPr bwMode="gray">
          <a:xfrm>
            <a:off x="3281363" y="2074867"/>
            <a:ext cx="0" cy="1414463"/>
          </a:xfrm>
          <a:prstGeom prst="line">
            <a:avLst/>
          </a:prstGeom>
          <a:noFill/>
          <a:ln w="12700">
            <a:solidFill>
              <a:srgbClr val="C0C0C0"/>
            </a:solidFill>
            <a:round/>
            <a:headEnd type="none" w="sm" len="sm"/>
            <a:tailEnd type="none" w="med" len="lg"/>
          </a:ln>
          <a:effectLst/>
        </p:spPr>
        <p:txBody>
          <a:bodyPr tIns="91440" bIns="91440"/>
          <a:lstStyle/>
          <a:p>
            <a:endParaRPr lang="en-US"/>
          </a:p>
        </p:txBody>
      </p:sp>
      <p:sp>
        <p:nvSpPr>
          <p:cNvPr id="195" name="AutoShape 3"/>
          <p:cNvSpPr>
            <a:spLocks noChangeArrowheads="1"/>
          </p:cNvSpPr>
          <p:nvPr userDrawn="1"/>
        </p:nvSpPr>
        <p:spPr bwMode="gray">
          <a:xfrm>
            <a:off x="452441" y="3413125"/>
            <a:ext cx="8239125" cy="311150"/>
          </a:xfrm>
          <a:prstGeom prst="rightArrow">
            <a:avLst>
              <a:gd name="adj1" fmla="val 52037"/>
              <a:gd name="adj2" fmla="val 96479"/>
            </a:avLst>
          </a:prstGeom>
          <a:solidFill>
            <a:srgbClr val="808080"/>
          </a:solidFill>
          <a:ln w="12700" algn="ctr">
            <a:noFill/>
            <a:miter lim="800000"/>
            <a:headEnd type="none" w="sm" len="sm"/>
            <a:tailEnd type="none" w="med" len="lg"/>
          </a:ln>
          <a:effectLst/>
        </p:spPr>
        <p:txBody>
          <a:bodyPr wrap="none" tIns="91440" bIns="91440" anchor="ctr"/>
          <a:lstStyle/>
          <a:p>
            <a:pPr>
              <a:tabLst>
                <a:tab pos="1435100" algn="ctr"/>
                <a:tab pos="2870200" algn="ctr"/>
                <a:tab pos="4305300" algn="ctr"/>
                <a:tab pos="5740400" algn="ctr"/>
                <a:tab pos="7175500" algn="r"/>
              </a:tabLst>
            </a:pPr>
            <a:endParaRPr lang="nl-NL" sz="1000" b="1">
              <a:solidFill>
                <a:srgbClr val="4D4D4D"/>
              </a:solidFill>
              <a:latin typeface="Arial" charset="0"/>
            </a:endParaRPr>
          </a:p>
        </p:txBody>
      </p:sp>
      <p:grpSp>
        <p:nvGrpSpPr>
          <p:cNvPr id="6" name="Group 123"/>
          <p:cNvGrpSpPr>
            <a:grpSpLocks/>
          </p:cNvGrpSpPr>
          <p:nvPr userDrawn="1"/>
        </p:nvGrpSpPr>
        <p:grpSpPr bwMode="auto">
          <a:xfrm>
            <a:off x="611188" y="3460899"/>
            <a:ext cx="7769225" cy="182562"/>
            <a:chOff x="289" y="2191"/>
            <a:chExt cx="4894" cy="115"/>
          </a:xfrm>
        </p:grpSpPr>
        <p:grpSp>
          <p:nvGrpSpPr>
            <p:cNvPr id="7" name="Group 44"/>
            <p:cNvGrpSpPr>
              <a:grpSpLocks/>
            </p:cNvGrpSpPr>
            <p:nvPr/>
          </p:nvGrpSpPr>
          <p:grpSpPr bwMode="auto">
            <a:xfrm>
              <a:off x="289" y="2191"/>
              <a:ext cx="1470" cy="115"/>
              <a:chOff x="696" y="2508"/>
              <a:chExt cx="1470" cy="168"/>
            </a:xfrm>
          </p:grpSpPr>
          <p:sp>
            <p:nvSpPr>
              <p:cNvPr id="231" name="Line 45"/>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232" name="Line 46"/>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233" name="Line 47"/>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234" name="Line 48"/>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235" name="Line 49"/>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236" name="Line 50"/>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237" name="Line 51"/>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238" name="Line 52"/>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239" name="Line 53"/>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240" name="Line 54"/>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241" name="Line 55"/>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242" name="Line 56"/>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243" name="Line 57"/>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grpSp>
          <p:nvGrpSpPr>
            <p:cNvPr id="8" name="Group 58"/>
            <p:cNvGrpSpPr>
              <a:grpSpLocks/>
            </p:cNvGrpSpPr>
            <p:nvPr/>
          </p:nvGrpSpPr>
          <p:grpSpPr bwMode="auto">
            <a:xfrm>
              <a:off x="1758" y="2191"/>
              <a:ext cx="1470" cy="115"/>
              <a:chOff x="696" y="2508"/>
              <a:chExt cx="1470" cy="168"/>
            </a:xfrm>
          </p:grpSpPr>
          <p:sp>
            <p:nvSpPr>
              <p:cNvPr id="218" name="Line 59"/>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219" name="Line 60"/>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220" name="Line 61"/>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221" name="Line 62"/>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222" name="Line 63"/>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223" name="Line 64"/>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224" name="Line 65"/>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225" name="Line 66"/>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226" name="Line 67"/>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227" name="Line 68"/>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228" name="Line 69"/>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229" name="Line 70"/>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230" name="Line 71"/>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grpSp>
          <p:nvGrpSpPr>
            <p:cNvPr id="9" name="Group 72"/>
            <p:cNvGrpSpPr>
              <a:grpSpLocks/>
            </p:cNvGrpSpPr>
            <p:nvPr/>
          </p:nvGrpSpPr>
          <p:grpSpPr bwMode="auto">
            <a:xfrm>
              <a:off x="3227" y="2191"/>
              <a:ext cx="1470" cy="115"/>
              <a:chOff x="696" y="2508"/>
              <a:chExt cx="1470" cy="168"/>
            </a:xfrm>
          </p:grpSpPr>
          <p:sp>
            <p:nvSpPr>
              <p:cNvPr id="205" name="Line 73"/>
              <p:cNvSpPr>
                <a:spLocks noChangeShapeType="1"/>
              </p:cNvSpPr>
              <p:nvPr/>
            </p:nvSpPr>
            <p:spPr bwMode="gray">
              <a:xfrm>
                <a:off x="696" y="2508"/>
                <a:ext cx="0" cy="168"/>
              </a:xfrm>
              <a:prstGeom prst="line">
                <a:avLst/>
              </a:prstGeom>
              <a:noFill/>
              <a:ln w="19050">
                <a:solidFill>
                  <a:schemeClr val="bg1"/>
                </a:solidFill>
                <a:round/>
                <a:headEnd/>
                <a:tailEnd/>
              </a:ln>
              <a:effectLst/>
            </p:spPr>
            <p:txBody>
              <a:bodyPr/>
              <a:lstStyle/>
              <a:p>
                <a:endParaRPr lang="en-US"/>
              </a:p>
            </p:txBody>
          </p:sp>
          <p:sp>
            <p:nvSpPr>
              <p:cNvPr id="206" name="Line 74"/>
              <p:cNvSpPr>
                <a:spLocks noChangeShapeType="1"/>
              </p:cNvSpPr>
              <p:nvPr/>
            </p:nvSpPr>
            <p:spPr bwMode="gray">
              <a:xfrm>
                <a:off x="818" y="2508"/>
                <a:ext cx="0" cy="168"/>
              </a:xfrm>
              <a:prstGeom prst="line">
                <a:avLst/>
              </a:prstGeom>
              <a:noFill/>
              <a:ln w="9525">
                <a:solidFill>
                  <a:schemeClr val="bg1"/>
                </a:solidFill>
                <a:round/>
                <a:headEnd/>
                <a:tailEnd/>
              </a:ln>
              <a:effectLst/>
            </p:spPr>
            <p:txBody>
              <a:bodyPr/>
              <a:lstStyle/>
              <a:p>
                <a:endParaRPr lang="en-US"/>
              </a:p>
            </p:txBody>
          </p:sp>
          <p:sp>
            <p:nvSpPr>
              <p:cNvPr id="207" name="Line 75"/>
              <p:cNvSpPr>
                <a:spLocks noChangeShapeType="1"/>
              </p:cNvSpPr>
              <p:nvPr/>
            </p:nvSpPr>
            <p:spPr bwMode="gray">
              <a:xfrm>
                <a:off x="941" y="2508"/>
                <a:ext cx="0" cy="168"/>
              </a:xfrm>
              <a:prstGeom prst="line">
                <a:avLst/>
              </a:prstGeom>
              <a:noFill/>
              <a:ln w="9525">
                <a:solidFill>
                  <a:schemeClr val="bg1"/>
                </a:solidFill>
                <a:round/>
                <a:headEnd/>
                <a:tailEnd/>
              </a:ln>
              <a:effectLst/>
            </p:spPr>
            <p:txBody>
              <a:bodyPr/>
              <a:lstStyle/>
              <a:p>
                <a:endParaRPr lang="en-US"/>
              </a:p>
            </p:txBody>
          </p:sp>
          <p:sp>
            <p:nvSpPr>
              <p:cNvPr id="208" name="Line 76"/>
              <p:cNvSpPr>
                <a:spLocks noChangeShapeType="1"/>
              </p:cNvSpPr>
              <p:nvPr/>
            </p:nvSpPr>
            <p:spPr bwMode="gray">
              <a:xfrm>
                <a:off x="1063" y="2508"/>
                <a:ext cx="0" cy="168"/>
              </a:xfrm>
              <a:prstGeom prst="line">
                <a:avLst/>
              </a:prstGeom>
              <a:noFill/>
              <a:ln w="9525">
                <a:solidFill>
                  <a:schemeClr val="bg1"/>
                </a:solidFill>
                <a:round/>
                <a:headEnd/>
                <a:tailEnd/>
              </a:ln>
              <a:effectLst/>
            </p:spPr>
            <p:txBody>
              <a:bodyPr/>
              <a:lstStyle/>
              <a:p>
                <a:endParaRPr lang="en-US"/>
              </a:p>
            </p:txBody>
          </p:sp>
          <p:sp>
            <p:nvSpPr>
              <p:cNvPr id="209" name="Line 77"/>
              <p:cNvSpPr>
                <a:spLocks noChangeShapeType="1"/>
              </p:cNvSpPr>
              <p:nvPr/>
            </p:nvSpPr>
            <p:spPr bwMode="gray">
              <a:xfrm>
                <a:off x="1186" y="2508"/>
                <a:ext cx="0" cy="168"/>
              </a:xfrm>
              <a:prstGeom prst="line">
                <a:avLst/>
              </a:prstGeom>
              <a:noFill/>
              <a:ln w="9525">
                <a:solidFill>
                  <a:schemeClr val="bg1"/>
                </a:solidFill>
                <a:round/>
                <a:headEnd/>
                <a:tailEnd/>
              </a:ln>
              <a:effectLst/>
            </p:spPr>
            <p:txBody>
              <a:bodyPr/>
              <a:lstStyle/>
              <a:p>
                <a:endParaRPr lang="en-US"/>
              </a:p>
            </p:txBody>
          </p:sp>
          <p:sp>
            <p:nvSpPr>
              <p:cNvPr id="210" name="Line 78"/>
              <p:cNvSpPr>
                <a:spLocks noChangeShapeType="1"/>
              </p:cNvSpPr>
              <p:nvPr/>
            </p:nvSpPr>
            <p:spPr bwMode="gray">
              <a:xfrm>
                <a:off x="1308" y="2508"/>
                <a:ext cx="0" cy="168"/>
              </a:xfrm>
              <a:prstGeom prst="line">
                <a:avLst/>
              </a:prstGeom>
              <a:noFill/>
              <a:ln w="9525">
                <a:solidFill>
                  <a:schemeClr val="bg1"/>
                </a:solidFill>
                <a:round/>
                <a:headEnd/>
                <a:tailEnd/>
              </a:ln>
              <a:effectLst/>
            </p:spPr>
            <p:txBody>
              <a:bodyPr/>
              <a:lstStyle/>
              <a:p>
                <a:endParaRPr lang="en-US"/>
              </a:p>
            </p:txBody>
          </p:sp>
          <p:sp>
            <p:nvSpPr>
              <p:cNvPr id="211" name="Line 79"/>
              <p:cNvSpPr>
                <a:spLocks noChangeShapeType="1"/>
              </p:cNvSpPr>
              <p:nvPr/>
            </p:nvSpPr>
            <p:spPr bwMode="gray">
              <a:xfrm>
                <a:off x="1431" y="2508"/>
                <a:ext cx="0" cy="168"/>
              </a:xfrm>
              <a:prstGeom prst="line">
                <a:avLst/>
              </a:prstGeom>
              <a:noFill/>
              <a:ln w="9525">
                <a:solidFill>
                  <a:schemeClr val="bg1"/>
                </a:solidFill>
                <a:round/>
                <a:headEnd/>
                <a:tailEnd/>
              </a:ln>
              <a:effectLst/>
            </p:spPr>
            <p:txBody>
              <a:bodyPr/>
              <a:lstStyle/>
              <a:p>
                <a:endParaRPr lang="en-US"/>
              </a:p>
            </p:txBody>
          </p:sp>
          <p:sp>
            <p:nvSpPr>
              <p:cNvPr id="212" name="Line 80"/>
              <p:cNvSpPr>
                <a:spLocks noChangeShapeType="1"/>
              </p:cNvSpPr>
              <p:nvPr/>
            </p:nvSpPr>
            <p:spPr bwMode="gray">
              <a:xfrm>
                <a:off x="1553" y="2508"/>
                <a:ext cx="0" cy="168"/>
              </a:xfrm>
              <a:prstGeom prst="line">
                <a:avLst/>
              </a:prstGeom>
              <a:noFill/>
              <a:ln w="9525">
                <a:solidFill>
                  <a:schemeClr val="bg1"/>
                </a:solidFill>
                <a:round/>
                <a:headEnd/>
                <a:tailEnd/>
              </a:ln>
              <a:effectLst/>
            </p:spPr>
            <p:txBody>
              <a:bodyPr/>
              <a:lstStyle/>
              <a:p>
                <a:endParaRPr lang="en-US"/>
              </a:p>
            </p:txBody>
          </p:sp>
          <p:sp>
            <p:nvSpPr>
              <p:cNvPr id="213" name="Line 81"/>
              <p:cNvSpPr>
                <a:spLocks noChangeShapeType="1"/>
              </p:cNvSpPr>
              <p:nvPr/>
            </p:nvSpPr>
            <p:spPr bwMode="gray">
              <a:xfrm>
                <a:off x="1676" y="2508"/>
                <a:ext cx="0" cy="168"/>
              </a:xfrm>
              <a:prstGeom prst="line">
                <a:avLst/>
              </a:prstGeom>
              <a:noFill/>
              <a:ln w="9525">
                <a:solidFill>
                  <a:schemeClr val="bg1"/>
                </a:solidFill>
                <a:round/>
                <a:headEnd/>
                <a:tailEnd/>
              </a:ln>
              <a:effectLst/>
            </p:spPr>
            <p:txBody>
              <a:bodyPr/>
              <a:lstStyle/>
              <a:p>
                <a:endParaRPr lang="en-US"/>
              </a:p>
            </p:txBody>
          </p:sp>
          <p:sp>
            <p:nvSpPr>
              <p:cNvPr id="214" name="Line 82"/>
              <p:cNvSpPr>
                <a:spLocks noChangeShapeType="1"/>
              </p:cNvSpPr>
              <p:nvPr/>
            </p:nvSpPr>
            <p:spPr bwMode="gray">
              <a:xfrm>
                <a:off x="2166" y="2508"/>
                <a:ext cx="0" cy="168"/>
              </a:xfrm>
              <a:prstGeom prst="line">
                <a:avLst/>
              </a:prstGeom>
              <a:noFill/>
              <a:ln w="19050">
                <a:solidFill>
                  <a:schemeClr val="bg1"/>
                </a:solidFill>
                <a:round/>
                <a:headEnd/>
                <a:tailEnd/>
              </a:ln>
              <a:effectLst/>
            </p:spPr>
            <p:txBody>
              <a:bodyPr/>
              <a:lstStyle/>
              <a:p>
                <a:endParaRPr lang="en-US"/>
              </a:p>
            </p:txBody>
          </p:sp>
          <p:sp>
            <p:nvSpPr>
              <p:cNvPr id="215" name="Line 83"/>
              <p:cNvSpPr>
                <a:spLocks noChangeShapeType="1"/>
              </p:cNvSpPr>
              <p:nvPr/>
            </p:nvSpPr>
            <p:spPr bwMode="gray">
              <a:xfrm>
                <a:off x="1798" y="2508"/>
                <a:ext cx="0" cy="168"/>
              </a:xfrm>
              <a:prstGeom prst="line">
                <a:avLst/>
              </a:prstGeom>
              <a:noFill/>
              <a:ln w="9525">
                <a:solidFill>
                  <a:schemeClr val="bg1"/>
                </a:solidFill>
                <a:round/>
                <a:headEnd/>
                <a:tailEnd/>
              </a:ln>
              <a:effectLst/>
            </p:spPr>
            <p:txBody>
              <a:bodyPr/>
              <a:lstStyle/>
              <a:p>
                <a:endParaRPr lang="en-US"/>
              </a:p>
            </p:txBody>
          </p:sp>
          <p:sp>
            <p:nvSpPr>
              <p:cNvPr id="216" name="Line 84"/>
              <p:cNvSpPr>
                <a:spLocks noChangeShapeType="1"/>
              </p:cNvSpPr>
              <p:nvPr/>
            </p:nvSpPr>
            <p:spPr bwMode="gray">
              <a:xfrm>
                <a:off x="1921" y="2508"/>
                <a:ext cx="0" cy="168"/>
              </a:xfrm>
              <a:prstGeom prst="line">
                <a:avLst/>
              </a:prstGeom>
              <a:noFill/>
              <a:ln w="9525">
                <a:solidFill>
                  <a:schemeClr val="bg1"/>
                </a:solidFill>
                <a:round/>
                <a:headEnd/>
                <a:tailEnd/>
              </a:ln>
              <a:effectLst/>
            </p:spPr>
            <p:txBody>
              <a:bodyPr/>
              <a:lstStyle/>
              <a:p>
                <a:endParaRPr lang="en-US"/>
              </a:p>
            </p:txBody>
          </p:sp>
          <p:sp>
            <p:nvSpPr>
              <p:cNvPr id="217" name="Line 85"/>
              <p:cNvSpPr>
                <a:spLocks noChangeShapeType="1"/>
              </p:cNvSpPr>
              <p:nvPr/>
            </p:nvSpPr>
            <p:spPr bwMode="gray">
              <a:xfrm>
                <a:off x="2043" y="2508"/>
                <a:ext cx="0" cy="168"/>
              </a:xfrm>
              <a:prstGeom prst="line">
                <a:avLst/>
              </a:prstGeom>
              <a:noFill/>
              <a:ln w="9525">
                <a:solidFill>
                  <a:schemeClr val="bg1"/>
                </a:solidFill>
                <a:round/>
                <a:headEnd/>
                <a:tailEnd/>
              </a:ln>
              <a:effectLst/>
            </p:spPr>
            <p:txBody>
              <a:bodyPr/>
              <a:lstStyle/>
              <a:p>
                <a:endParaRPr lang="en-US"/>
              </a:p>
            </p:txBody>
          </p:sp>
        </p:grpSp>
        <p:sp>
          <p:nvSpPr>
            <p:cNvPr id="200" name="Line 90"/>
            <p:cNvSpPr>
              <a:spLocks noChangeShapeType="1"/>
            </p:cNvSpPr>
            <p:nvPr/>
          </p:nvSpPr>
          <p:spPr bwMode="gray">
            <a:xfrm>
              <a:off x="4698" y="2191"/>
              <a:ext cx="0" cy="115"/>
            </a:xfrm>
            <a:prstGeom prst="line">
              <a:avLst/>
            </a:prstGeom>
            <a:noFill/>
            <a:ln w="19050">
              <a:solidFill>
                <a:schemeClr val="bg1"/>
              </a:solidFill>
              <a:round/>
              <a:headEnd/>
              <a:tailEnd/>
            </a:ln>
            <a:effectLst/>
          </p:spPr>
          <p:txBody>
            <a:bodyPr/>
            <a:lstStyle/>
            <a:p>
              <a:endParaRPr lang="en-US"/>
            </a:p>
          </p:txBody>
        </p:sp>
        <p:sp>
          <p:nvSpPr>
            <p:cNvPr id="201" name="Line 91"/>
            <p:cNvSpPr>
              <a:spLocks noChangeShapeType="1"/>
            </p:cNvSpPr>
            <p:nvPr/>
          </p:nvSpPr>
          <p:spPr bwMode="gray">
            <a:xfrm>
              <a:off x="4820" y="2191"/>
              <a:ext cx="0" cy="115"/>
            </a:xfrm>
            <a:prstGeom prst="line">
              <a:avLst/>
            </a:prstGeom>
            <a:noFill/>
            <a:ln w="9525">
              <a:solidFill>
                <a:schemeClr val="bg1"/>
              </a:solidFill>
              <a:round/>
              <a:headEnd/>
              <a:tailEnd/>
            </a:ln>
            <a:effectLst/>
          </p:spPr>
          <p:txBody>
            <a:bodyPr/>
            <a:lstStyle/>
            <a:p>
              <a:endParaRPr lang="en-US"/>
            </a:p>
          </p:txBody>
        </p:sp>
        <p:sp>
          <p:nvSpPr>
            <p:cNvPr id="202" name="Line 92"/>
            <p:cNvSpPr>
              <a:spLocks noChangeShapeType="1"/>
            </p:cNvSpPr>
            <p:nvPr/>
          </p:nvSpPr>
          <p:spPr bwMode="gray">
            <a:xfrm>
              <a:off x="4943" y="2191"/>
              <a:ext cx="0" cy="115"/>
            </a:xfrm>
            <a:prstGeom prst="line">
              <a:avLst/>
            </a:prstGeom>
            <a:noFill/>
            <a:ln w="9525">
              <a:solidFill>
                <a:schemeClr val="bg1"/>
              </a:solidFill>
              <a:round/>
              <a:headEnd/>
              <a:tailEnd/>
            </a:ln>
            <a:effectLst/>
          </p:spPr>
          <p:txBody>
            <a:bodyPr/>
            <a:lstStyle/>
            <a:p>
              <a:endParaRPr lang="en-US"/>
            </a:p>
          </p:txBody>
        </p:sp>
        <p:sp>
          <p:nvSpPr>
            <p:cNvPr id="203" name="Line 93"/>
            <p:cNvSpPr>
              <a:spLocks noChangeShapeType="1"/>
            </p:cNvSpPr>
            <p:nvPr/>
          </p:nvSpPr>
          <p:spPr bwMode="gray">
            <a:xfrm>
              <a:off x="5065" y="2191"/>
              <a:ext cx="0" cy="115"/>
            </a:xfrm>
            <a:prstGeom prst="line">
              <a:avLst/>
            </a:prstGeom>
            <a:noFill/>
            <a:ln w="9525">
              <a:solidFill>
                <a:schemeClr val="bg1"/>
              </a:solidFill>
              <a:round/>
              <a:headEnd/>
              <a:tailEnd/>
            </a:ln>
            <a:effectLst/>
          </p:spPr>
          <p:txBody>
            <a:bodyPr/>
            <a:lstStyle/>
            <a:p>
              <a:endParaRPr lang="en-US"/>
            </a:p>
          </p:txBody>
        </p:sp>
        <p:sp>
          <p:nvSpPr>
            <p:cNvPr id="204" name="Line 122"/>
            <p:cNvSpPr>
              <a:spLocks noChangeShapeType="1"/>
            </p:cNvSpPr>
            <p:nvPr/>
          </p:nvSpPr>
          <p:spPr bwMode="gray">
            <a:xfrm>
              <a:off x="5183" y="2191"/>
              <a:ext cx="0" cy="115"/>
            </a:xfrm>
            <a:prstGeom prst="line">
              <a:avLst/>
            </a:prstGeom>
            <a:noFill/>
            <a:ln w="9525">
              <a:solidFill>
                <a:schemeClr val="bg1"/>
              </a:solidFill>
              <a:round/>
              <a:headEnd/>
              <a:tailEnd/>
            </a:ln>
            <a:effectLst/>
          </p:spPr>
          <p:txBody>
            <a:bodyPr/>
            <a:lstStyle/>
            <a:p>
              <a:endParaRPr lang="en-US"/>
            </a:p>
          </p:txBody>
        </p:sp>
      </p:grpSp>
      <p:sp>
        <p:nvSpPr>
          <p:cNvPr id="248" name="Text Placeholder 246"/>
          <p:cNvSpPr>
            <a:spLocks noGrp="1"/>
          </p:cNvSpPr>
          <p:nvPr userDrawn="1">
            <p:ph type="body" sz="quarter" idx="11" hasCustomPrompt="1"/>
          </p:nvPr>
        </p:nvSpPr>
        <p:spPr>
          <a:xfrm>
            <a:off x="2535866" y="12954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43" name="Text Placeholder 142"/>
          <p:cNvSpPr>
            <a:spLocks noGrp="1"/>
          </p:cNvSpPr>
          <p:nvPr>
            <p:ph type="body" sz="quarter" idx="19" hasCustomPrompt="1"/>
          </p:nvPr>
        </p:nvSpPr>
        <p:spPr>
          <a:xfrm>
            <a:off x="1066800" y="3733800"/>
            <a:ext cx="457200" cy="137160"/>
          </a:xfrm>
          <a:prstGeom prst="rect">
            <a:avLst/>
          </a:prstGeom>
          <a:ln>
            <a:noFill/>
          </a:ln>
        </p:spPr>
        <p:txBody>
          <a:bodyPr anchor="ctr"/>
          <a:lstStyle>
            <a:lvl1pPr marL="0" indent="0" algn="ctr">
              <a:spcBef>
                <a:spcPts val="0"/>
              </a:spcBef>
              <a:buNone/>
              <a:defRPr sz="900"/>
            </a:lvl1pPr>
          </a:lstStyle>
          <a:p>
            <a:pPr lvl="0"/>
            <a:r>
              <a:rPr lang="en-US" sz="900" dirty="0" smtClean="0"/>
              <a:t>…</a:t>
            </a:r>
            <a:endParaRPr lang="en-US" dirty="0"/>
          </a:p>
        </p:txBody>
      </p:sp>
      <p:sp>
        <p:nvSpPr>
          <p:cNvPr id="144" name="Text Placeholder 142"/>
          <p:cNvSpPr>
            <a:spLocks noGrp="1"/>
          </p:cNvSpPr>
          <p:nvPr>
            <p:ph type="body" sz="quarter" idx="20" hasCustomPrompt="1"/>
          </p:nvPr>
        </p:nvSpPr>
        <p:spPr>
          <a:xfrm>
            <a:off x="3581400" y="3733800"/>
            <a:ext cx="457200" cy="137160"/>
          </a:xfrm>
          <a:prstGeom prst="rect">
            <a:avLst/>
          </a:prstGeom>
          <a:ln>
            <a:noFill/>
          </a:ln>
        </p:spPr>
        <p:txBody>
          <a:bodyPr anchor="ctr"/>
          <a:lstStyle>
            <a:lvl1pPr marL="0" indent="0" algn="ctr">
              <a:spcBef>
                <a:spcPts val="0"/>
              </a:spcBef>
              <a:buNone/>
              <a:defRPr sz="900"/>
            </a:lvl1pPr>
          </a:lstStyle>
          <a:p>
            <a:pPr lvl="0"/>
            <a:r>
              <a:rPr lang="en-US" sz="900" dirty="0" smtClean="0"/>
              <a:t>…</a:t>
            </a:r>
            <a:endParaRPr lang="en-US" dirty="0"/>
          </a:p>
        </p:txBody>
      </p:sp>
      <p:sp>
        <p:nvSpPr>
          <p:cNvPr id="146" name="Text Placeholder 142"/>
          <p:cNvSpPr>
            <a:spLocks noGrp="1"/>
          </p:cNvSpPr>
          <p:nvPr>
            <p:ph type="body" sz="quarter" idx="21" hasCustomPrompt="1"/>
          </p:nvPr>
        </p:nvSpPr>
        <p:spPr>
          <a:xfrm>
            <a:off x="5303520" y="3733800"/>
            <a:ext cx="457200" cy="137160"/>
          </a:xfrm>
          <a:prstGeom prst="rect">
            <a:avLst/>
          </a:prstGeom>
          <a:ln>
            <a:noFill/>
          </a:ln>
        </p:spPr>
        <p:txBody>
          <a:bodyPr anchor="ctr"/>
          <a:lstStyle>
            <a:lvl1pPr marL="0" indent="0" algn="ctr">
              <a:spcBef>
                <a:spcPts val="0"/>
              </a:spcBef>
              <a:buNone/>
              <a:defRPr sz="900"/>
            </a:lvl1pPr>
          </a:lstStyle>
          <a:p>
            <a:pPr lvl="0"/>
            <a:r>
              <a:rPr lang="en-US" sz="900" dirty="0" smtClean="0"/>
              <a:t>…</a:t>
            </a:r>
            <a:endParaRPr lang="en-US" dirty="0"/>
          </a:p>
        </p:txBody>
      </p:sp>
      <p:sp>
        <p:nvSpPr>
          <p:cNvPr id="147" name="Text Placeholder 142"/>
          <p:cNvSpPr>
            <a:spLocks noGrp="1"/>
          </p:cNvSpPr>
          <p:nvPr>
            <p:ph type="body" sz="quarter" idx="22" hasCustomPrompt="1"/>
          </p:nvPr>
        </p:nvSpPr>
        <p:spPr>
          <a:xfrm>
            <a:off x="7223760" y="3733800"/>
            <a:ext cx="457200" cy="137160"/>
          </a:xfrm>
          <a:prstGeom prst="rect">
            <a:avLst/>
          </a:prstGeom>
          <a:ln>
            <a:noFill/>
          </a:ln>
        </p:spPr>
        <p:txBody>
          <a:bodyPr anchor="ctr"/>
          <a:lstStyle>
            <a:lvl1pPr marL="0" indent="0" algn="ctr">
              <a:spcBef>
                <a:spcPts val="0"/>
              </a:spcBef>
              <a:buNone/>
              <a:defRPr sz="900"/>
            </a:lvl1pPr>
          </a:lstStyle>
          <a:p>
            <a:pPr lvl="0"/>
            <a:r>
              <a:rPr lang="en-US" sz="900" dirty="0" smtClean="0"/>
              <a:t>…</a:t>
            </a:r>
            <a:endParaRPr lang="en-US" dirty="0"/>
          </a:p>
        </p:txBody>
      </p:sp>
      <p:sp>
        <p:nvSpPr>
          <p:cNvPr id="141"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32" name="Text Placeholder 246"/>
          <p:cNvSpPr>
            <a:spLocks noGrp="1"/>
          </p:cNvSpPr>
          <p:nvPr>
            <p:ph type="body" sz="quarter" idx="23" hasCustomPrompt="1"/>
          </p:nvPr>
        </p:nvSpPr>
        <p:spPr>
          <a:xfrm>
            <a:off x="914400" y="21336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48" name="Text Placeholder 246"/>
          <p:cNvSpPr>
            <a:spLocks noGrp="1"/>
          </p:cNvSpPr>
          <p:nvPr>
            <p:ph type="body" sz="quarter" idx="24" hasCustomPrompt="1"/>
          </p:nvPr>
        </p:nvSpPr>
        <p:spPr>
          <a:xfrm>
            <a:off x="6934200" y="21336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49" name="Text Placeholder 246"/>
          <p:cNvSpPr>
            <a:spLocks noGrp="1"/>
          </p:cNvSpPr>
          <p:nvPr>
            <p:ph type="body" sz="quarter" idx="25" hasCustomPrompt="1"/>
          </p:nvPr>
        </p:nvSpPr>
        <p:spPr>
          <a:xfrm>
            <a:off x="1524000" y="41148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50" name="Text Placeholder 246"/>
          <p:cNvSpPr>
            <a:spLocks noGrp="1"/>
          </p:cNvSpPr>
          <p:nvPr>
            <p:ph type="body" sz="quarter" idx="26" hasCustomPrompt="1"/>
          </p:nvPr>
        </p:nvSpPr>
        <p:spPr>
          <a:xfrm>
            <a:off x="4800600" y="21336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51" name="Text Placeholder 246"/>
          <p:cNvSpPr>
            <a:spLocks noGrp="1"/>
          </p:cNvSpPr>
          <p:nvPr>
            <p:ph type="body" sz="quarter" idx="27" hasCustomPrompt="1"/>
          </p:nvPr>
        </p:nvSpPr>
        <p:spPr>
          <a:xfrm>
            <a:off x="2667000" y="51816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52" name="Text Placeholder 246"/>
          <p:cNvSpPr>
            <a:spLocks noGrp="1"/>
          </p:cNvSpPr>
          <p:nvPr>
            <p:ph type="body" sz="quarter" idx="28" hasCustomPrompt="1"/>
          </p:nvPr>
        </p:nvSpPr>
        <p:spPr>
          <a:xfrm>
            <a:off x="5991225" y="41148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53" name="Text Placeholder 246"/>
          <p:cNvSpPr>
            <a:spLocks noGrp="1"/>
          </p:cNvSpPr>
          <p:nvPr>
            <p:ph type="body" sz="quarter" idx="29" hasCustomPrompt="1"/>
          </p:nvPr>
        </p:nvSpPr>
        <p:spPr>
          <a:xfrm>
            <a:off x="3657600" y="4114800"/>
            <a:ext cx="1524000" cy="838200"/>
          </a:xfrm>
          <a:prstGeom prst="rect">
            <a:avLst/>
          </a:prstGeom>
          <a:solidFill>
            <a:schemeClr val="bg1"/>
          </a:solidFill>
          <a:ln>
            <a:solidFill>
              <a:srgbClr val="C0C0C0"/>
            </a:solidFill>
          </a:ln>
        </p:spPr>
        <p:txBody>
          <a:bodyPr/>
          <a:lstStyle>
            <a:lvl1pPr marL="0" indent="0">
              <a:buFont typeface="NSimSun" pitchFamily="49" charset="-122"/>
              <a:buChar char=" "/>
              <a:defRPr sz="1000" b="1">
                <a:solidFill>
                  <a:srgbClr val="B01C2E"/>
                </a:solidFill>
              </a:defRPr>
            </a:lvl1pPr>
            <a:lvl2pPr marL="0" indent="0">
              <a:buFont typeface="NSimSun" pitchFamily="49" charset="-122"/>
              <a:buChar char=" "/>
              <a:tabLst/>
              <a:defRPr sz="900" baseline="0"/>
            </a:lvl2pPr>
            <a:lvl3pPr>
              <a:buNone/>
              <a:defRPr sz="1000"/>
            </a:lvl3pPr>
            <a:lvl4pPr>
              <a:buNone/>
              <a:defRPr sz="1000"/>
            </a:lvl4pPr>
            <a:lvl5pPr>
              <a:buNone/>
              <a:defRPr sz="1000"/>
            </a:lvl5pPr>
          </a:lstStyle>
          <a:p>
            <a:pPr lvl="0"/>
            <a:r>
              <a:rPr lang="en-US" dirty="0" smtClean="0"/>
              <a:t>Click to add text</a:t>
            </a:r>
          </a:p>
          <a:p>
            <a:pPr lvl="1"/>
            <a:r>
              <a:rPr lang="en-US" dirty="0" smtClean="0"/>
              <a:t>Second level</a:t>
            </a:r>
          </a:p>
        </p:txBody>
      </p:sp>
      <p:sp>
        <p:nvSpPr>
          <p:cNvPr id="135"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34" name="Footer Placeholder 133"/>
          <p:cNvSpPr>
            <a:spLocks noGrp="1"/>
          </p:cNvSpPr>
          <p:nvPr>
            <p:ph type="ftr" sz="quarter" idx="30"/>
          </p:nvPr>
        </p:nvSpPr>
        <p:spPr/>
        <p:txBody>
          <a:bodyPr/>
          <a:lstStyle/>
          <a:p>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genda / TOC">
    <p:spTree>
      <p:nvGrpSpPr>
        <p:cNvPr id="1" name=""/>
        <p:cNvGrpSpPr/>
        <p:nvPr/>
      </p:nvGrpSpPr>
      <p:grpSpPr>
        <a:xfrm>
          <a:off x="0" y="0"/>
          <a:ext cx="0" cy="0"/>
          <a:chOff x="0" y="0"/>
          <a:chExt cx="0" cy="0"/>
        </a:xfrm>
      </p:grpSpPr>
      <p:sp>
        <p:nvSpPr>
          <p:cNvPr id="28" name="Text Placeholder 27"/>
          <p:cNvSpPr>
            <a:spLocks noGrp="1"/>
          </p:cNvSpPr>
          <p:nvPr>
            <p:ph type="body" sz="quarter" idx="21"/>
          </p:nvPr>
        </p:nvSpPr>
        <p:spPr>
          <a:xfrm>
            <a:off x="914400" y="1295400"/>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0" name="Text Placeholder 27"/>
          <p:cNvSpPr>
            <a:spLocks noGrp="1"/>
          </p:cNvSpPr>
          <p:nvPr>
            <p:ph type="body" sz="quarter" idx="22"/>
          </p:nvPr>
        </p:nvSpPr>
        <p:spPr>
          <a:xfrm>
            <a:off x="914400" y="1800013"/>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1" name="Text Placeholder 27"/>
          <p:cNvSpPr>
            <a:spLocks noGrp="1"/>
          </p:cNvSpPr>
          <p:nvPr>
            <p:ph type="body" sz="quarter" idx="23"/>
          </p:nvPr>
        </p:nvSpPr>
        <p:spPr>
          <a:xfrm>
            <a:off x="914400" y="2304626"/>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2" name="Text Placeholder 27"/>
          <p:cNvSpPr>
            <a:spLocks noGrp="1"/>
          </p:cNvSpPr>
          <p:nvPr>
            <p:ph type="body" sz="quarter" idx="24"/>
          </p:nvPr>
        </p:nvSpPr>
        <p:spPr>
          <a:xfrm>
            <a:off x="914400" y="2809239"/>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3" name="Text Placeholder 27"/>
          <p:cNvSpPr>
            <a:spLocks noGrp="1"/>
          </p:cNvSpPr>
          <p:nvPr>
            <p:ph type="body" sz="quarter" idx="25"/>
          </p:nvPr>
        </p:nvSpPr>
        <p:spPr>
          <a:xfrm>
            <a:off x="914400" y="3313852"/>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4" name="Text Placeholder 27"/>
          <p:cNvSpPr>
            <a:spLocks noGrp="1"/>
          </p:cNvSpPr>
          <p:nvPr>
            <p:ph type="body" sz="quarter" idx="26"/>
          </p:nvPr>
        </p:nvSpPr>
        <p:spPr>
          <a:xfrm>
            <a:off x="914400" y="3818465"/>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5" name="Text Placeholder 27"/>
          <p:cNvSpPr>
            <a:spLocks noGrp="1"/>
          </p:cNvSpPr>
          <p:nvPr>
            <p:ph type="body" sz="quarter" idx="27"/>
          </p:nvPr>
        </p:nvSpPr>
        <p:spPr>
          <a:xfrm>
            <a:off x="914400" y="4323078"/>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36" name="Text Placeholder 27"/>
          <p:cNvSpPr>
            <a:spLocks noGrp="1"/>
          </p:cNvSpPr>
          <p:nvPr>
            <p:ph type="body" sz="quarter" idx="28"/>
          </p:nvPr>
        </p:nvSpPr>
        <p:spPr>
          <a:xfrm>
            <a:off x="914400" y="4827691"/>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23" name="Text Placeholder 22"/>
          <p:cNvSpPr>
            <a:spLocks noGrp="1"/>
          </p:cNvSpPr>
          <p:nvPr>
            <p:ph type="body" sz="quarter" idx="29" hasCustomPrompt="1"/>
          </p:nvPr>
        </p:nvSpPr>
        <p:spPr>
          <a:xfrm>
            <a:off x="457200" y="1295400"/>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24" name="Text Placeholder 22"/>
          <p:cNvSpPr>
            <a:spLocks noGrp="1"/>
          </p:cNvSpPr>
          <p:nvPr>
            <p:ph type="body" sz="quarter" idx="30" hasCustomPrompt="1"/>
          </p:nvPr>
        </p:nvSpPr>
        <p:spPr>
          <a:xfrm>
            <a:off x="457200" y="1800013"/>
            <a:ext cx="457200" cy="411480"/>
          </a:xfrm>
          <a:prstGeom prst="rect">
            <a:avLst/>
          </a:prstGeom>
          <a:solidFill>
            <a:srgbClr val="B01C2E"/>
          </a:solidFill>
          <a:ln>
            <a:solidFill>
              <a:srgbClr val="999999"/>
            </a:solidFill>
          </a:ln>
        </p:spPr>
        <p:txBody>
          <a:bodyPr anchor="ct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400" b="1">
                <a:solidFill>
                  <a:srgbClr val="FFFFFF"/>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a:t>
            </a:r>
            <a:endParaRPr lang="en-US" dirty="0"/>
          </a:p>
        </p:txBody>
      </p:sp>
      <p:sp>
        <p:nvSpPr>
          <p:cNvPr id="27" name="Text Placeholder 22"/>
          <p:cNvSpPr>
            <a:spLocks noGrp="1"/>
          </p:cNvSpPr>
          <p:nvPr>
            <p:ph type="body" sz="quarter" idx="31" hasCustomPrompt="1"/>
          </p:nvPr>
        </p:nvSpPr>
        <p:spPr>
          <a:xfrm>
            <a:off x="457200" y="2304626"/>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29" name="Text Placeholder 22"/>
          <p:cNvSpPr>
            <a:spLocks noGrp="1"/>
          </p:cNvSpPr>
          <p:nvPr>
            <p:ph type="body" sz="quarter" idx="32" hasCustomPrompt="1"/>
          </p:nvPr>
        </p:nvSpPr>
        <p:spPr>
          <a:xfrm>
            <a:off x="457200" y="2809239"/>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37" name="Text Placeholder 22"/>
          <p:cNvSpPr>
            <a:spLocks noGrp="1"/>
          </p:cNvSpPr>
          <p:nvPr>
            <p:ph type="body" sz="quarter" idx="33" hasCustomPrompt="1"/>
          </p:nvPr>
        </p:nvSpPr>
        <p:spPr>
          <a:xfrm>
            <a:off x="457200" y="3313852"/>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38" name="Text Placeholder 22"/>
          <p:cNvSpPr>
            <a:spLocks noGrp="1"/>
          </p:cNvSpPr>
          <p:nvPr>
            <p:ph type="body" sz="quarter" idx="34" hasCustomPrompt="1"/>
          </p:nvPr>
        </p:nvSpPr>
        <p:spPr>
          <a:xfrm>
            <a:off x="457200" y="3818465"/>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39" name="Text Placeholder 22"/>
          <p:cNvSpPr>
            <a:spLocks noGrp="1"/>
          </p:cNvSpPr>
          <p:nvPr>
            <p:ph type="body" sz="quarter" idx="35" hasCustomPrompt="1"/>
          </p:nvPr>
        </p:nvSpPr>
        <p:spPr>
          <a:xfrm>
            <a:off x="457200" y="4323078"/>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40" name="Text Placeholder 22"/>
          <p:cNvSpPr>
            <a:spLocks noGrp="1"/>
          </p:cNvSpPr>
          <p:nvPr>
            <p:ph type="body" sz="quarter" idx="36" hasCustomPrompt="1"/>
          </p:nvPr>
        </p:nvSpPr>
        <p:spPr>
          <a:xfrm>
            <a:off x="457200" y="4827691"/>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21"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2" name="Text Placeholder 22"/>
          <p:cNvSpPr>
            <a:spLocks noGrp="1"/>
          </p:cNvSpPr>
          <p:nvPr>
            <p:ph type="body" sz="quarter" idx="37" hasCustomPrompt="1"/>
          </p:nvPr>
        </p:nvSpPr>
        <p:spPr>
          <a:xfrm>
            <a:off x="8229600" y="1295400"/>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25" name="Text Placeholder 22"/>
          <p:cNvSpPr>
            <a:spLocks noGrp="1"/>
          </p:cNvSpPr>
          <p:nvPr>
            <p:ph type="body" sz="quarter" idx="38" hasCustomPrompt="1"/>
          </p:nvPr>
        </p:nvSpPr>
        <p:spPr>
          <a:xfrm>
            <a:off x="8229600" y="1800013"/>
            <a:ext cx="457200" cy="411480"/>
          </a:xfrm>
          <a:prstGeom prst="rect">
            <a:avLst/>
          </a:prstGeom>
          <a:noFill/>
          <a:ln>
            <a:solidFill>
              <a:srgbClr val="C0C0C0"/>
            </a:solidFill>
          </a:ln>
        </p:spPr>
        <p:txBody>
          <a:bodyPr anchor="ctr"/>
          <a:lstStyle>
            <a:lvl1pPr marL="0" marR="0" indent="0" algn="ctr" defTabSz="914400" rtl="0" eaLnBrk="1" fontAlgn="auto" latinLnBrk="0" hangingPunct="1">
              <a:lnSpc>
                <a:spcPct val="100000"/>
              </a:lnSpc>
              <a:spcBef>
                <a:spcPts val="0"/>
              </a:spcBef>
              <a:spcAft>
                <a:spcPts val="0"/>
              </a:spcAft>
              <a:buClrTx/>
              <a:buSzTx/>
              <a:buFont typeface="Arial" pitchFamily="34" charset="0"/>
              <a:buNone/>
              <a:tabLst/>
              <a:defRPr sz="1200" b="1">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a:t>
            </a:r>
            <a:endParaRPr lang="en-US" dirty="0"/>
          </a:p>
        </p:txBody>
      </p:sp>
      <p:sp>
        <p:nvSpPr>
          <p:cNvPr id="26" name="Text Placeholder 22"/>
          <p:cNvSpPr>
            <a:spLocks noGrp="1"/>
          </p:cNvSpPr>
          <p:nvPr>
            <p:ph type="body" sz="quarter" idx="39" hasCustomPrompt="1"/>
          </p:nvPr>
        </p:nvSpPr>
        <p:spPr>
          <a:xfrm>
            <a:off x="8229600" y="2304626"/>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1" name="Text Placeholder 22"/>
          <p:cNvSpPr>
            <a:spLocks noGrp="1"/>
          </p:cNvSpPr>
          <p:nvPr>
            <p:ph type="body" sz="quarter" idx="40" hasCustomPrompt="1"/>
          </p:nvPr>
        </p:nvSpPr>
        <p:spPr>
          <a:xfrm>
            <a:off x="8229600" y="2809239"/>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2" name="Text Placeholder 22"/>
          <p:cNvSpPr>
            <a:spLocks noGrp="1"/>
          </p:cNvSpPr>
          <p:nvPr>
            <p:ph type="body" sz="quarter" idx="41" hasCustomPrompt="1"/>
          </p:nvPr>
        </p:nvSpPr>
        <p:spPr>
          <a:xfrm>
            <a:off x="8229600" y="3313852"/>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3" name="Text Placeholder 22"/>
          <p:cNvSpPr>
            <a:spLocks noGrp="1"/>
          </p:cNvSpPr>
          <p:nvPr>
            <p:ph type="body" sz="quarter" idx="42" hasCustomPrompt="1"/>
          </p:nvPr>
        </p:nvSpPr>
        <p:spPr>
          <a:xfrm>
            <a:off x="8229600" y="3818465"/>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4" name="Text Placeholder 22"/>
          <p:cNvSpPr>
            <a:spLocks noGrp="1"/>
          </p:cNvSpPr>
          <p:nvPr>
            <p:ph type="body" sz="quarter" idx="43" hasCustomPrompt="1"/>
          </p:nvPr>
        </p:nvSpPr>
        <p:spPr>
          <a:xfrm>
            <a:off x="8229600" y="4323078"/>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5" name="Text Placeholder 22"/>
          <p:cNvSpPr>
            <a:spLocks noGrp="1"/>
          </p:cNvSpPr>
          <p:nvPr>
            <p:ph type="body" sz="quarter" idx="44" hasCustomPrompt="1"/>
          </p:nvPr>
        </p:nvSpPr>
        <p:spPr>
          <a:xfrm>
            <a:off x="8229600" y="4827691"/>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6" name="Text Placeholder 27"/>
          <p:cNvSpPr>
            <a:spLocks noGrp="1"/>
          </p:cNvSpPr>
          <p:nvPr>
            <p:ph type="body" sz="quarter" idx="45"/>
          </p:nvPr>
        </p:nvSpPr>
        <p:spPr>
          <a:xfrm>
            <a:off x="911776" y="5332304"/>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47" name="Text Placeholder 22"/>
          <p:cNvSpPr>
            <a:spLocks noGrp="1"/>
          </p:cNvSpPr>
          <p:nvPr>
            <p:ph type="body" sz="quarter" idx="46" hasCustomPrompt="1"/>
          </p:nvPr>
        </p:nvSpPr>
        <p:spPr>
          <a:xfrm>
            <a:off x="454575" y="5332304"/>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48" name="Text Placeholder 22"/>
          <p:cNvSpPr>
            <a:spLocks noGrp="1"/>
          </p:cNvSpPr>
          <p:nvPr>
            <p:ph type="body" sz="quarter" idx="47" hasCustomPrompt="1"/>
          </p:nvPr>
        </p:nvSpPr>
        <p:spPr>
          <a:xfrm>
            <a:off x="8226975" y="5332304"/>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49" name="Text Placeholder 27"/>
          <p:cNvSpPr>
            <a:spLocks noGrp="1"/>
          </p:cNvSpPr>
          <p:nvPr>
            <p:ph type="body" sz="quarter" idx="48"/>
          </p:nvPr>
        </p:nvSpPr>
        <p:spPr>
          <a:xfrm>
            <a:off x="911776" y="5836920"/>
            <a:ext cx="7174523" cy="411480"/>
          </a:xfrm>
          <a:prstGeom prst="rect">
            <a:avLst/>
          </a:prstGeom>
          <a:ln>
            <a:solidFill>
              <a:srgbClr val="C0C0C0"/>
            </a:solidFill>
          </a:ln>
        </p:spPr>
        <p:txBody>
          <a:bodyPr anchor="ctr"/>
          <a:lstStyle>
            <a:lvl1pPr>
              <a:buNone/>
              <a:defRPr sz="1200"/>
            </a:lvl1pPr>
          </a:lstStyle>
          <a:p>
            <a:pPr lvl="0"/>
            <a:endParaRPr lang="en-US" dirty="0"/>
          </a:p>
        </p:txBody>
      </p:sp>
      <p:sp>
        <p:nvSpPr>
          <p:cNvPr id="50" name="Text Placeholder 22"/>
          <p:cNvSpPr>
            <a:spLocks noGrp="1"/>
          </p:cNvSpPr>
          <p:nvPr>
            <p:ph type="body" sz="quarter" idx="49" hasCustomPrompt="1"/>
          </p:nvPr>
        </p:nvSpPr>
        <p:spPr>
          <a:xfrm>
            <a:off x="454575" y="5836920"/>
            <a:ext cx="457200" cy="411480"/>
          </a:xfrm>
          <a:prstGeom prst="rect">
            <a:avLst/>
          </a:prstGeom>
          <a:solidFill>
            <a:srgbClr val="B01C2E"/>
          </a:solidFill>
          <a:ln>
            <a:solidFill>
              <a:srgbClr val="999999"/>
            </a:solidFill>
          </a:ln>
        </p:spPr>
        <p:txBody>
          <a:bodyPr anchor="ctr"/>
          <a:lstStyle>
            <a:lvl1pPr marL="0" indent="0" algn="ctr">
              <a:spcBef>
                <a:spcPts val="0"/>
              </a:spcBef>
              <a:buNone/>
              <a:defRPr sz="1400" b="1">
                <a:solidFill>
                  <a:srgbClr val="FFFFFF"/>
                </a:solidFill>
              </a:defRPr>
            </a:lvl1pPr>
          </a:lstStyle>
          <a:p>
            <a:pPr lvl="0"/>
            <a:r>
              <a:rPr lang="en-US" dirty="0" smtClean="0"/>
              <a:t>#</a:t>
            </a:r>
            <a:endParaRPr lang="en-US" dirty="0"/>
          </a:p>
        </p:txBody>
      </p:sp>
      <p:sp>
        <p:nvSpPr>
          <p:cNvPr id="51" name="Text Placeholder 22"/>
          <p:cNvSpPr>
            <a:spLocks noGrp="1"/>
          </p:cNvSpPr>
          <p:nvPr>
            <p:ph type="body" sz="quarter" idx="50" hasCustomPrompt="1"/>
          </p:nvPr>
        </p:nvSpPr>
        <p:spPr>
          <a:xfrm>
            <a:off x="8226975" y="5836920"/>
            <a:ext cx="457200" cy="411480"/>
          </a:xfrm>
          <a:prstGeom prst="rect">
            <a:avLst/>
          </a:prstGeom>
          <a:noFill/>
          <a:ln>
            <a:solidFill>
              <a:srgbClr val="C0C0C0"/>
            </a:solidFill>
          </a:ln>
        </p:spPr>
        <p:txBody>
          <a:bodyPr anchor="ctr"/>
          <a:lstStyle>
            <a:lvl1pPr marL="0" indent="0" algn="ctr">
              <a:spcBef>
                <a:spcPts val="0"/>
              </a:spcBef>
              <a:buNone/>
              <a:defRPr sz="1200" b="1">
                <a:solidFill>
                  <a:schemeClr val="tx1"/>
                </a:solidFill>
              </a:defRPr>
            </a:lvl1pPr>
          </a:lstStyle>
          <a:p>
            <a:pPr lvl="0"/>
            <a:r>
              <a:rPr lang="en-US" dirty="0" smtClean="0"/>
              <a:t>#</a:t>
            </a:r>
            <a:endParaRPr lang="en-US" dirty="0"/>
          </a:p>
        </p:txBody>
      </p:sp>
      <p:sp>
        <p:nvSpPr>
          <p:cNvPr id="52"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53" name="Footer Placeholder 52"/>
          <p:cNvSpPr>
            <a:spLocks noGrp="1"/>
          </p:cNvSpPr>
          <p:nvPr>
            <p:ph type="ftr" sz="quarter" idx="51"/>
          </p:nvPr>
        </p:nvSpPr>
        <p:spPr/>
        <p:txBody>
          <a:bodyPr/>
          <a:lstStyle/>
          <a:p>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Blocks - Major and Sub Points">
    <p:spTree>
      <p:nvGrpSpPr>
        <p:cNvPr id="1" name=""/>
        <p:cNvGrpSpPr/>
        <p:nvPr/>
      </p:nvGrpSpPr>
      <p:grpSpPr>
        <a:xfrm>
          <a:off x="0" y="0"/>
          <a:ext cx="0" cy="0"/>
          <a:chOff x="0" y="0"/>
          <a:chExt cx="0" cy="0"/>
        </a:xfrm>
      </p:grpSpPr>
      <p:sp>
        <p:nvSpPr>
          <p:cNvPr id="16" name="Text Placeholder 15"/>
          <p:cNvSpPr>
            <a:spLocks noGrp="1"/>
          </p:cNvSpPr>
          <p:nvPr>
            <p:ph type="body" sz="quarter" idx="21"/>
          </p:nvPr>
        </p:nvSpPr>
        <p:spPr>
          <a:xfrm>
            <a:off x="457200" y="1335024"/>
            <a:ext cx="1371600" cy="2322576"/>
          </a:xfrm>
          <a:prstGeom prst="rect">
            <a:avLst/>
          </a:prstGeom>
          <a:solidFill>
            <a:srgbClr val="B01C2E"/>
          </a:solidFill>
        </p:spPr>
        <p:txBody>
          <a:bodyPr anchor="ctr"/>
          <a:lstStyle>
            <a:lvl1pPr marL="0" indent="0">
              <a:buNone/>
              <a:defRPr sz="1200" b="1">
                <a:solidFill>
                  <a:schemeClr val="bg1"/>
                </a:solidFill>
              </a:defRPr>
            </a:lvl1pPr>
          </a:lstStyle>
          <a:p>
            <a:pPr lvl="0"/>
            <a:endParaRPr lang="en-US" dirty="0"/>
          </a:p>
        </p:txBody>
      </p:sp>
      <p:sp>
        <p:nvSpPr>
          <p:cNvPr id="17" name="Text Placeholder 15"/>
          <p:cNvSpPr>
            <a:spLocks noGrp="1"/>
          </p:cNvSpPr>
          <p:nvPr>
            <p:ph type="body" sz="quarter" idx="22"/>
          </p:nvPr>
        </p:nvSpPr>
        <p:spPr>
          <a:xfrm>
            <a:off x="457200" y="3744363"/>
            <a:ext cx="1371600" cy="2322576"/>
          </a:xfrm>
          <a:prstGeom prst="rect">
            <a:avLst/>
          </a:prstGeom>
          <a:solidFill>
            <a:srgbClr val="B01C2E"/>
          </a:solidFill>
        </p:spPr>
        <p:txBody>
          <a:bodyPr anchor="ctr"/>
          <a:lstStyle>
            <a:lvl1pPr marL="0" indent="0">
              <a:buNone/>
              <a:defRPr sz="1200" b="1">
                <a:solidFill>
                  <a:schemeClr val="bg1"/>
                </a:solidFill>
              </a:defRPr>
            </a:lvl1pPr>
          </a:lstStyle>
          <a:p>
            <a:pPr lvl="0"/>
            <a:endParaRPr lang="en-US" dirty="0"/>
          </a:p>
        </p:txBody>
      </p:sp>
      <p:sp>
        <p:nvSpPr>
          <p:cNvPr id="18" name="Text Placeholder 15"/>
          <p:cNvSpPr>
            <a:spLocks noGrp="1"/>
          </p:cNvSpPr>
          <p:nvPr>
            <p:ph type="body" sz="quarter" idx="23"/>
          </p:nvPr>
        </p:nvSpPr>
        <p:spPr>
          <a:xfrm>
            <a:off x="1905000" y="1348565"/>
            <a:ext cx="914400" cy="777240"/>
          </a:xfrm>
          <a:prstGeom prst="rect">
            <a:avLst/>
          </a:prstGeom>
          <a:solidFill>
            <a:srgbClr val="8E8E8E"/>
          </a:solidFill>
          <a:ln>
            <a:solidFill>
              <a:srgbClr val="8E8E8E"/>
            </a:solidFill>
          </a:ln>
        </p:spPr>
        <p:txBody>
          <a:bodyPr rIns="45720" anchor="ctr"/>
          <a:lstStyle>
            <a:lvl1pPr marL="0" indent="0">
              <a:buNone/>
              <a:defRPr sz="1200" b="1">
                <a:solidFill>
                  <a:schemeClr val="bg1"/>
                </a:solidFill>
              </a:defRPr>
            </a:lvl1pPr>
          </a:lstStyle>
          <a:p>
            <a:pPr lvl="0"/>
            <a:endParaRPr lang="en-US" dirty="0"/>
          </a:p>
        </p:txBody>
      </p:sp>
      <p:sp>
        <p:nvSpPr>
          <p:cNvPr id="19" name="Text Placeholder 15"/>
          <p:cNvSpPr>
            <a:spLocks noGrp="1"/>
          </p:cNvSpPr>
          <p:nvPr>
            <p:ph type="body" sz="quarter" idx="24"/>
          </p:nvPr>
        </p:nvSpPr>
        <p:spPr>
          <a:xfrm>
            <a:off x="1905000" y="3763963"/>
            <a:ext cx="914400" cy="777240"/>
          </a:xfrm>
          <a:prstGeom prst="rect">
            <a:avLst/>
          </a:prstGeom>
          <a:solidFill>
            <a:srgbClr val="8E8E8E"/>
          </a:solidFill>
          <a:ln>
            <a:solidFill>
              <a:srgbClr val="8E8E8E"/>
            </a:solidFill>
          </a:ln>
        </p:spPr>
        <p:txBody>
          <a:bodyPr rIns="45720" anchor="ctr"/>
          <a:lstStyle>
            <a:lvl1pPr marL="0" indent="0">
              <a:buNone/>
              <a:defRPr sz="1200" b="1">
                <a:solidFill>
                  <a:schemeClr val="bg1"/>
                </a:solidFill>
              </a:defRPr>
            </a:lvl1pPr>
          </a:lstStyle>
          <a:p>
            <a:pPr lvl="0"/>
            <a:endParaRPr lang="en-US" dirty="0"/>
          </a:p>
        </p:txBody>
      </p:sp>
      <p:sp>
        <p:nvSpPr>
          <p:cNvPr id="20" name="Text Placeholder 15"/>
          <p:cNvSpPr>
            <a:spLocks noGrp="1"/>
          </p:cNvSpPr>
          <p:nvPr>
            <p:ph type="body" sz="quarter" idx="25"/>
          </p:nvPr>
        </p:nvSpPr>
        <p:spPr>
          <a:xfrm>
            <a:off x="1905000" y="2199167"/>
            <a:ext cx="914400" cy="1463040"/>
          </a:xfrm>
          <a:prstGeom prst="rect">
            <a:avLst/>
          </a:prstGeom>
          <a:solidFill>
            <a:srgbClr val="8E8E8E"/>
          </a:solidFill>
          <a:ln>
            <a:solidFill>
              <a:srgbClr val="8E8E8E"/>
            </a:solidFill>
          </a:ln>
        </p:spPr>
        <p:txBody>
          <a:bodyPr rIns="45720" anchor="ctr"/>
          <a:lstStyle>
            <a:lvl1pPr marL="0" indent="0">
              <a:buNone/>
              <a:defRPr sz="1200" b="1">
                <a:solidFill>
                  <a:schemeClr val="bg1"/>
                </a:solidFill>
              </a:defRPr>
            </a:lvl1pPr>
          </a:lstStyle>
          <a:p>
            <a:pPr lvl="0"/>
            <a:endParaRPr lang="en-US" dirty="0"/>
          </a:p>
        </p:txBody>
      </p:sp>
      <p:sp>
        <p:nvSpPr>
          <p:cNvPr id="21" name="Text Placeholder 15"/>
          <p:cNvSpPr>
            <a:spLocks noGrp="1"/>
          </p:cNvSpPr>
          <p:nvPr>
            <p:ph type="body" sz="quarter" idx="26"/>
          </p:nvPr>
        </p:nvSpPr>
        <p:spPr>
          <a:xfrm>
            <a:off x="1905000" y="4619625"/>
            <a:ext cx="914400" cy="1463040"/>
          </a:xfrm>
          <a:prstGeom prst="rect">
            <a:avLst/>
          </a:prstGeom>
          <a:solidFill>
            <a:srgbClr val="8E8E8E"/>
          </a:solidFill>
          <a:ln>
            <a:solidFill>
              <a:srgbClr val="8E8E8E"/>
            </a:solidFill>
          </a:ln>
        </p:spPr>
        <p:txBody>
          <a:bodyPr rIns="45720" anchor="ctr"/>
          <a:lstStyle>
            <a:lvl1pPr marL="0" indent="0">
              <a:buNone/>
              <a:defRPr sz="1200" b="1">
                <a:solidFill>
                  <a:schemeClr val="bg1"/>
                </a:solidFill>
              </a:defRPr>
            </a:lvl1pPr>
          </a:lstStyle>
          <a:p>
            <a:pPr lvl="0"/>
            <a:endParaRPr lang="en-US" dirty="0"/>
          </a:p>
        </p:txBody>
      </p:sp>
      <p:sp>
        <p:nvSpPr>
          <p:cNvPr id="14"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Text Placeholder 5"/>
          <p:cNvSpPr>
            <a:spLocks noGrp="1"/>
          </p:cNvSpPr>
          <p:nvPr>
            <p:ph type="body" sz="quarter" idx="31" hasCustomPrompt="1"/>
          </p:nvPr>
        </p:nvSpPr>
        <p:spPr>
          <a:xfrm>
            <a:off x="2819400" y="1348565"/>
            <a:ext cx="5870448" cy="777240"/>
          </a:xfrm>
          <a:prstGeom prst="rect">
            <a:avLst/>
          </a:prstGeom>
          <a:solidFill>
            <a:srgbClr val="FFFFFF"/>
          </a:solidFill>
          <a:ln>
            <a:solidFill>
              <a:srgbClr val="C0C0C0"/>
            </a:solidFill>
          </a:ln>
        </p:spPr>
        <p:txBody>
          <a:bodyPr lIns="91440"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sz="1200" dirty="0" smtClean="0"/>
              <a:t>Click to add Text</a:t>
            </a:r>
            <a:endParaRPr lang="en-US" dirty="0" smtClean="0"/>
          </a:p>
        </p:txBody>
      </p:sp>
      <p:sp>
        <p:nvSpPr>
          <p:cNvPr id="22" name="Text Placeholder 5"/>
          <p:cNvSpPr>
            <a:spLocks noGrp="1"/>
          </p:cNvSpPr>
          <p:nvPr>
            <p:ph type="body" sz="quarter" idx="32" hasCustomPrompt="1"/>
          </p:nvPr>
        </p:nvSpPr>
        <p:spPr>
          <a:xfrm>
            <a:off x="2819400" y="3763963"/>
            <a:ext cx="5870448" cy="777240"/>
          </a:xfrm>
          <a:prstGeom prst="rect">
            <a:avLst/>
          </a:prstGeom>
          <a:solidFill>
            <a:srgbClr val="FFFFFF"/>
          </a:solidFill>
          <a:ln>
            <a:solidFill>
              <a:srgbClr val="C0C0C0"/>
            </a:solidFill>
          </a:ln>
        </p:spPr>
        <p:txBody>
          <a:bodyPr lIns="91440"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sz="1200" dirty="0" smtClean="0"/>
              <a:t>Click to add Text</a:t>
            </a:r>
            <a:endParaRPr lang="en-US" dirty="0" smtClean="0"/>
          </a:p>
        </p:txBody>
      </p:sp>
      <p:sp>
        <p:nvSpPr>
          <p:cNvPr id="26" name="Text Placeholder 5"/>
          <p:cNvSpPr>
            <a:spLocks noGrp="1"/>
          </p:cNvSpPr>
          <p:nvPr>
            <p:ph type="body" sz="quarter" idx="33" hasCustomPrompt="1"/>
          </p:nvPr>
        </p:nvSpPr>
        <p:spPr>
          <a:xfrm>
            <a:off x="2819400" y="2199167"/>
            <a:ext cx="5870448" cy="1463040"/>
          </a:xfrm>
          <a:prstGeom prst="rect">
            <a:avLst/>
          </a:prstGeom>
          <a:solidFill>
            <a:srgbClr val="FFFFFF"/>
          </a:solidFill>
          <a:ln>
            <a:solidFill>
              <a:srgbClr val="C0C0C0"/>
            </a:solidFill>
          </a:ln>
        </p:spPr>
        <p:txBody>
          <a:bodyPr lIns="91440"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sz="1200" dirty="0" smtClean="0"/>
              <a:t>Click to add Text</a:t>
            </a:r>
            <a:endParaRPr lang="en-US" dirty="0" smtClean="0"/>
          </a:p>
        </p:txBody>
      </p:sp>
      <p:sp>
        <p:nvSpPr>
          <p:cNvPr id="28" name="Text Placeholder 5"/>
          <p:cNvSpPr>
            <a:spLocks noGrp="1"/>
          </p:cNvSpPr>
          <p:nvPr>
            <p:ph type="body" sz="quarter" idx="34" hasCustomPrompt="1"/>
          </p:nvPr>
        </p:nvSpPr>
        <p:spPr>
          <a:xfrm>
            <a:off x="2819400" y="4619625"/>
            <a:ext cx="5870448" cy="1463040"/>
          </a:xfrm>
          <a:prstGeom prst="rect">
            <a:avLst/>
          </a:prstGeom>
          <a:solidFill>
            <a:srgbClr val="FFFFFF"/>
          </a:solidFill>
          <a:ln>
            <a:solidFill>
              <a:srgbClr val="C0C0C0"/>
            </a:solidFill>
          </a:ln>
        </p:spPr>
        <p:txBody>
          <a:bodyPr lIns="91440" rIns="45720" anchor="ctr"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stStyle>
          <a:p>
            <a:pPr lvl="0"/>
            <a:r>
              <a:rPr lang="en-US" sz="1200" dirty="0" smtClean="0"/>
              <a:t>Click to add Text</a:t>
            </a:r>
          </a:p>
        </p:txBody>
      </p:sp>
      <p:sp>
        <p:nvSpPr>
          <p:cNvPr id="2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4" name="Footer Placeholder 23"/>
          <p:cNvSpPr>
            <a:spLocks noGrp="1"/>
          </p:cNvSpPr>
          <p:nvPr>
            <p:ph type="ftr" sz="quarter" idx="35"/>
          </p:nvPr>
        </p:nvSpPr>
        <p:spPr/>
        <p:txBody>
          <a:bodyPr/>
          <a:lstStyle/>
          <a:p>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sequences Vertical 2">
    <p:spTree>
      <p:nvGrpSpPr>
        <p:cNvPr id="1" name=""/>
        <p:cNvGrpSpPr/>
        <p:nvPr/>
      </p:nvGrpSpPr>
      <p:grpSpPr>
        <a:xfrm>
          <a:off x="0" y="0"/>
          <a:ext cx="0" cy="0"/>
          <a:chOff x="0" y="0"/>
          <a:chExt cx="0" cy="0"/>
        </a:xfrm>
      </p:grpSpPr>
      <p:sp>
        <p:nvSpPr>
          <p:cNvPr id="4" name="Freeform 4"/>
          <p:cNvSpPr>
            <a:spLocks/>
          </p:cNvSpPr>
          <p:nvPr userDrawn="1"/>
        </p:nvSpPr>
        <p:spPr bwMode="auto">
          <a:xfrm>
            <a:off x="4646920" y="1914118"/>
            <a:ext cx="3657600" cy="4185058"/>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noFill/>
          <a:ln w="6350" cap="flat" cmpd="sng">
            <a:solidFill>
              <a:srgbClr val="C0C0C0"/>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6" name="Freeform 4"/>
          <p:cNvSpPr>
            <a:spLocks/>
          </p:cNvSpPr>
          <p:nvPr userDrawn="1"/>
        </p:nvSpPr>
        <p:spPr bwMode="auto">
          <a:xfrm>
            <a:off x="752108" y="1914118"/>
            <a:ext cx="3657600" cy="4185058"/>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5" h="2469">
                <a:moveTo>
                  <a:pt x="1235" y="147"/>
                </a:moveTo>
                <a:lnTo>
                  <a:pt x="2475" y="0"/>
                </a:lnTo>
                <a:lnTo>
                  <a:pt x="2475" y="2469"/>
                </a:lnTo>
                <a:lnTo>
                  <a:pt x="0" y="2469"/>
                </a:lnTo>
                <a:lnTo>
                  <a:pt x="0" y="0"/>
                </a:lnTo>
                <a:lnTo>
                  <a:pt x="1235" y="147"/>
                </a:lnTo>
                <a:close/>
              </a:path>
            </a:pathLst>
          </a:custGeom>
          <a:noFill/>
          <a:ln w="6350" cap="flat" cmpd="sng">
            <a:solidFill>
              <a:srgbClr val="C0C0C0"/>
            </a:solidFill>
            <a:prstDash val="solid"/>
            <a:round/>
            <a:headEnd/>
            <a:tailEnd/>
          </a:ln>
          <a:effectLst/>
        </p:spPr>
        <p:txBody>
          <a:bodyPr wrap="square" lIns="182880" tIns="365760" rIns="182880" bIns="182880" anchor="t" anchorCtr="0"/>
          <a:lstStyle/>
          <a:p>
            <a:pPr marL="166688" lvl="1" indent="-166688" defTabSz="330200" eaLnBrk="1" hangingPunct="1">
              <a:lnSpc>
                <a:spcPct val="95000"/>
              </a:lnSpc>
              <a:spcBef>
                <a:spcPct val="25000"/>
              </a:spcBef>
              <a:buClr>
                <a:schemeClr val="accent1"/>
              </a:buClr>
              <a:buSzPct val="140000"/>
              <a:tabLst>
                <a:tab pos="8521700" algn="r"/>
              </a:tabLst>
            </a:pPr>
            <a:endParaRPr lang="en-GB" altLang="de-DE" dirty="0">
              <a:solidFill>
                <a:srgbClr val="000000"/>
              </a:solidFill>
              <a:latin typeface="Arial" charset="0"/>
            </a:endParaRPr>
          </a:p>
        </p:txBody>
      </p:sp>
      <p:sp>
        <p:nvSpPr>
          <p:cNvPr id="9" name="Text Placeholder 8"/>
          <p:cNvSpPr>
            <a:spLocks noGrp="1"/>
          </p:cNvSpPr>
          <p:nvPr>
            <p:ph type="body" sz="quarter" idx="21"/>
          </p:nvPr>
        </p:nvSpPr>
        <p:spPr>
          <a:xfrm rot="5400000">
            <a:off x="2262459" y="-89846"/>
            <a:ext cx="636898" cy="3657600"/>
          </a:xfrm>
          <a:prstGeom prst="homePlate">
            <a:avLst>
              <a:gd name="adj" fmla="val 35000"/>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2" name="Text Placeholder 8"/>
          <p:cNvSpPr>
            <a:spLocks noGrp="1"/>
          </p:cNvSpPr>
          <p:nvPr>
            <p:ph type="body" sz="quarter" idx="25"/>
          </p:nvPr>
        </p:nvSpPr>
        <p:spPr>
          <a:xfrm rot="5400000">
            <a:off x="6157271" y="-89846"/>
            <a:ext cx="636898" cy="3657600"/>
          </a:xfrm>
          <a:prstGeom prst="homePlate">
            <a:avLst>
              <a:gd name="adj" fmla="val 35000"/>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0"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3" name="Text Placeholder 5"/>
          <p:cNvSpPr>
            <a:spLocks noGrp="1"/>
          </p:cNvSpPr>
          <p:nvPr>
            <p:ph type="body" sz="quarter" idx="31" hasCustomPrompt="1"/>
          </p:nvPr>
        </p:nvSpPr>
        <p:spPr>
          <a:xfrm>
            <a:off x="752108" y="2282953"/>
            <a:ext cx="3657600" cy="3813048"/>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15" name="Text Placeholder 5"/>
          <p:cNvSpPr>
            <a:spLocks noGrp="1"/>
          </p:cNvSpPr>
          <p:nvPr>
            <p:ph type="body" sz="quarter" idx="32" hasCustomPrompt="1"/>
          </p:nvPr>
        </p:nvSpPr>
        <p:spPr>
          <a:xfrm>
            <a:off x="4646920" y="2282953"/>
            <a:ext cx="3657600" cy="3813048"/>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1200"/>
            </a:lvl5pPr>
            <a:lvl6pPr marL="1143000">
              <a:buClr>
                <a:srgbClr val="B01C2E"/>
              </a:buClr>
              <a:buFont typeface="Arial" pitchFamily="34" charset="0"/>
              <a:buChar char="–"/>
              <a:defRPr sz="1200"/>
            </a:lvl6pPr>
          </a:lstStyle>
          <a:p>
            <a:pPr lvl="0"/>
            <a:r>
              <a:rPr lang="en-US" sz="1200" dirty="0" smtClean="0"/>
              <a:t>Click to add Text</a:t>
            </a:r>
          </a:p>
        </p:txBody>
      </p:sp>
      <p:sp>
        <p:nvSpPr>
          <p:cNvPr id="1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1" name="Footer Placeholder 10"/>
          <p:cNvSpPr>
            <a:spLocks noGrp="1"/>
          </p:cNvSpPr>
          <p:nvPr>
            <p:ph type="ftr" sz="quarter" idx="33"/>
          </p:nvPr>
        </p:nvSpPr>
        <p:spPr/>
        <p:txBody>
          <a:bodyPr/>
          <a:lstStyle/>
          <a:p>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sequences Vertical 4">
    <p:spTree>
      <p:nvGrpSpPr>
        <p:cNvPr id="1" name=""/>
        <p:cNvGrpSpPr/>
        <p:nvPr/>
      </p:nvGrpSpPr>
      <p:grpSpPr>
        <a:xfrm>
          <a:off x="0" y="0"/>
          <a:ext cx="0" cy="0"/>
          <a:chOff x="0" y="0"/>
          <a:chExt cx="0" cy="0"/>
        </a:xfrm>
      </p:grpSpPr>
      <p:sp>
        <p:nvSpPr>
          <p:cNvPr id="4" name="Freeform 4"/>
          <p:cNvSpPr>
            <a:spLocks/>
          </p:cNvSpPr>
          <p:nvPr userDrawn="1"/>
        </p:nvSpPr>
        <p:spPr bwMode="auto">
          <a:xfrm>
            <a:off x="441959" y="1911283"/>
            <a:ext cx="1920240" cy="4206240"/>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 name="connsiteX0" fmla="*/ 1235 w 2475"/>
              <a:gd name="connsiteY0" fmla="*/ 147 h 2937"/>
              <a:gd name="connsiteX1" fmla="*/ 2475 w 2475"/>
              <a:gd name="connsiteY1" fmla="*/ 0 h 2937"/>
              <a:gd name="connsiteX2" fmla="*/ 2475 w 2475"/>
              <a:gd name="connsiteY2" fmla="*/ 2469 h 2937"/>
              <a:gd name="connsiteX3" fmla="*/ 2449 w 2475"/>
              <a:gd name="connsiteY3" fmla="*/ 2937 h 2937"/>
              <a:gd name="connsiteX4" fmla="*/ 0 w 2475"/>
              <a:gd name="connsiteY4" fmla="*/ 2469 h 2937"/>
              <a:gd name="connsiteX5" fmla="*/ 0 w 2475"/>
              <a:gd name="connsiteY5" fmla="*/ 0 h 2937"/>
              <a:gd name="connsiteX6" fmla="*/ 1235 w 2475"/>
              <a:gd name="connsiteY6" fmla="*/ 147 h 2937"/>
              <a:gd name="connsiteX0" fmla="*/ 1235 w 2475"/>
              <a:gd name="connsiteY0" fmla="*/ 147 h 2944"/>
              <a:gd name="connsiteX1" fmla="*/ 2475 w 2475"/>
              <a:gd name="connsiteY1" fmla="*/ 0 h 2944"/>
              <a:gd name="connsiteX2" fmla="*/ 2475 w 2475"/>
              <a:gd name="connsiteY2" fmla="*/ 2469 h 2944"/>
              <a:gd name="connsiteX3" fmla="*/ 2449 w 2475"/>
              <a:gd name="connsiteY3" fmla="*/ 2937 h 2944"/>
              <a:gd name="connsiteX4" fmla="*/ 0 w 2475"/>
              <a:gd name="connsiteY4" fmla="*/ 2944 h 2944"/>
              <a:gd name="connsiteX5" fmla="*/ 0 w 2475"/>
              <a:gd name="connsiteY5" fmla="*/ 0 h 2944"/>
              <a:gd name="connsiteX6" fmla="*/ 1235 w 2475"/>
              <a:gd name="connsiteY6" fmla="*/ 147 h 2944"/>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202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202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5" h="2946">
                <a:moveTo>
                  <a:pt x="1235" y="149"/>
                </a:moveTo>
                <a:lnTo>
                  <a:pt x="2475" y="2"/>
                </a:lnTo>
                <a:lnTo>
                  <a:pt x="2475" y="2471"/>
                </a:lnTo>
                <a:cubicBezTo>
                  <a:pt x="2466" y="2473"/>
                  <a:pt x="2458" y="2937"/>
                  <a:pt x="2449" y="2939"/>
                </a:cubicBezTo>
                <a:lnTo>
                  <a:pt x="0" y="2946"/>
                </a:lnTo>
                <a:lnTo>
                  <a:pt x="0" y="2"/>
                </a:lnTo>
                <a:cubicBezTo>
                  <a:pt x="1" y="1"/>
                  <a:pt x="2" y="1"/>
                  <a:pt x="3" y="0"/>
                </a:cubicBezTo>
                <a:lnTo>
                  <a:pt x="1235" y="149"/>
                </a:lnTo>
                <a:close/>
              </a:path>
            </a:pathLst>
          </a:custGeom>
          <a:noFill/>
          <a:ln w="6350" cap="flat" cmpd="sng">
            <a:solidFill>
              <a:srgbClr val="C0C0C0"/>
            </a:solidFill>
            <a:prstDash val="solid"/>
            <a:round/>
            <a:headEnd/>
            <a:tailEnd/>
          </a:ln>
          <a:effectLst/>
        </p:spPr>
        <p:txBody>
          <a:bodyPr wrap="square" lIns="91440" tIns="274320" rIns="91440" bIns="91440" anchor="t" anchorCtr="0"/>
          <a:lstStyle/>
          <a:p>
            <a:pPr marL="166688" lvl="1" indent="-166688" defTabSz="330200" eaLnBrk="1" hangingPunct="1">
              <a:lnSpc>
                <a:spcPts val="1200"/>
              </a:lnSpc>
              <a:spcBef>
                <a:spcPts val="600"/>
              </a:spcBef>
              <a:buClr>
                <a:schemeClr val="accent1"/>
              </a:buClr>
              <a:buSzPct val="140000"/>
              <a:tabLst>
                <a:tab pos="8521700" algn="r"/>
              </a:tabLst>
            </a:pPr>
            <a:endParaRPr lang="en-GB" altLang="de-DE" sz="1000" dirty="0">
              <a:solidFill>
                <a:srgbClr val="000000"/>
              </a:solidFill>
              <a:latin typeface="Arial" charset="0"/>
            </a:endParaRPr>
          </a:p>
        </p:txBody>
      </p:sp>
      <p:sp>
        <p:nvSpPr>
          <p:cNvPr id="6" name="Freeform 4"/>
          <p:cNvSpPr>
            <a:spLocks/>
          </p:cNvSpPr>
          <p:nvPr userDrawn="1"/>
        </p:nvSpPr>
        <p:spPr bwMode="auto">
          <a:xfrm>
            <a:off x="2552383" y="1911283"/>
            <a:ext cx="1920240" cy="4206240"/>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 name="connsiteX0" fmla="*/ 1235 w 2475"/>
              <a:gd name="connsiteY0" fmla="*/ 147 h 2937"/>
              <a:gd name="connsiteX1" fmla="*/ 2475 w 2475"/>
              <a:gd name="connsiteY1" fmla="*/ 0 h 2937"/>
              <a:gd name="connsiteX2" fmla="*/ 2475 w 2475"/>
              <a:gd name="connsiteY2" fmla="*/ 2469 h 2937"/>
              <a:gd name="connsiteX3" fmla="*/ 2449 w 2475"/>
              <a:gd name="connsiteY3" fmla="*/ 2937 h 2937"/>
              <a:gd name="connsiteX4" fmla="*/ 0 w 2475"/>
              <a:gd name="connsiteY4" fmla="*/ 2469 h 2937"/>
              <a:gd name="connsiteX5" fmla="*/ 0 w 2475"/>
              <a:gd name="connsiteY5" fmla="*/ 0 h 2937"/>
              <a:gd name="connsiteX6" fmla="*/ 1235 w 2475"/>
              <a:gd name="connsiteY6" fmla="*/ 147 h 2937"/>
              <a:gd name="connsiteX0" fmla="*/ 1235 w 2475"/>
              <a:gd name="connsiteY0" fmla="*/ 147 h 2944"/>
              <a:gd name="connsiteX1" fmla="*/ 2475 w 2475"/>
              <a:gd name="connsiteY1" fmla="*/ 0 h 2944"/>
              <a:gd name="connsiteX2" fmla="*/ 2475 w 2475"/>
              <a:gd name="connsiteY2" fmla="*/ 2469 h 2944"/>
              <a:gd name="connsiteX3" fmla="*/ 2449 w 2475"/>
              <a:gd name="connsiteY3" fmla="*/ 2937 h 2944"/>
              <a:gd name="connsiteX4" fmla="*/ 0 w 2475"/>
              <a:gd name="connsiteY4" fmla="*/ 2944 h 2944"/>
              <a:gd name="connsiteX5" fmla="*/ 0 w 2475"/>
              <a:gd name="connsiteY5" fmla="*/ 0 h 2944"/>
              <a:gd name="connsiteX6" fmla="*/ 1235 w 2475"/>
              <a:gd name="connsiteY6" fmla="*/ 147 h 2944"/>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202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202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5" h="2946">
                <a:moveTo>
                  <a:pt x="1235" y="149"/>
                </a:moveTo>
                <a:lnTo>
                  <a:pt x="2475" y="2"/>
                </a:lnTo>
                <a:lnTo>
                  <a:pt x="2475" y="2471"/>
                </a:lnTo>
                <a:cubicBezTo>
                  <a:pt x="2466" y="2473"/>
                  <a:pt x="2458" y="2937"/>
                  <a:pt x="2449" y="2939"/>
                </a:cubicBezTo>
                <a:lnTo>
                  <a:pt x="0" y="2946"/>
                </a:lnTo>
                <a:lnTo>
                  <a:pt x="0" y="2"/>
                </a:lnTo>
                <a:cubicBezTo>
                  <a:pt x="1" y="1"/>
                  <a:pt x="2" y="1"/>
                  <a:pt x="3" y="0"/>
                </a:cubicBezTo>
                <a:lnTo>
                  <a:pt x="1235" y="149"/>
                </a:lnTo>
                <a:close/>
              </a:path>
            </a:pathLst>
          </a:custGeom>
          <a:noFill/>
          <a:ln w="6350" cap="flat" cmpd="sng">
            <a:solidFill>
              <a:srgbClr val="C0C0C0"/>
            </a:solidFill>
            <a:prstDash val="solid"/>
            <a:round/>
            <a:headEnd/>
            <a:tailEnd/>
          </a:ln>
          <a:effectLst/>
        </p:spPr>
        <p:txBody>
          <a:bodyPr wrap="square" lIns="91440" tIns="274320" rIns="91440" bIns="91440" anchor="t" anchorCtr="0"/>
          <a:lstStyle/>
          <a:p>
            <a:pPr marL="166688" lvl="1" indent="-166688" defTabSz="330200" eaLnBrk="1" hangingPunct="1">
              <a:lnSpc>
                <a:spcPts val="1200"/>
              </a:lnSpc>
              <a:spcBef>
                <a:spcPts val="600"/>
              </a:spcBef>
              <a:buClr>
                <a:schemeClr val="accent1"/>
              </a:buClr>
              <a:buSzPct val="140000"/>
              <a:tabLst>
                <a:tab pos="8521700" algn="r"/>
              </a:tabLst>
            </a:pPr>
            <a:endParaRPr lang="en-GB" altLang="de-DE" sz="1000" dirty="0">
              <a:solidFill>
                <a:srgbClr val="000000"/>
              </a:solidFill>
              <a:latin typeface="Arial" charset="0"/>
            </a:endParaRPr>
          </a:p>
        </p:txBody>
      </p:sp>
      <p:sp>
        <p:nvSpPr>
          <p:cNvPr id="8" name="Freeform 4"/>
          <p:cNvSpPr>
            <a:spLocks/>
          </p:cNvSpPr>
          <p:nvPr userDrawn="1"/>
        </p:nvSpPr>
        <p:spPr bwMode="auto">
          <a:xfrm>
            <a:off x="4648200" y="1911283"/>
            <a:ext cx="1920240" cy="4206240"/>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 name="connsiteX0" fmla="*/ 1235 w 2475"/>
              <a:gd name="connsiteY0" fmla="*/ 147 h 2937"/>
              <a:gd name="connsiteX1" fmla="*/ 2475 w 2475"/>
              <a:gd name="connsiteY1" fmla="*/ 0 h 2937"/>
              <a:gd name="connsiteX2" fmla="*/ 2475 w 2475"/>
              <a:gd name="connsiteY2" fmla="*/ 2469 h 2937"/>
              <a:gd name="connsiteX3" fmla="*/ 2449 w 2475"/>
              <a:gd name="connsiteY3" fmla="*/ 2937 h 2937"/>
              <a:gd name="connsiteX4" fmla="*/ 0 w 2475"/>
              <a:gd name="connsiteY4" fmla="*/ 2469 h 2937"/>
              <a:gd name="connsiteX5" fmla="*/ 0 w 2475"/>
              <a:gd name="connsiteY5" fmla="*/ 0 h 2937"/>
              <a:gd name="connsiteX6" fmla="*/ 1235 w 2475"/>
              <a:gd name="connsiteY6" fmla="*/ 147 h 2937"/>
              <a:gd name="connsiteX0" fmla="*/ 1235 w 2475"/>
              <a:gd name="connsiteY0" fmla="*/ 147 h 2944"/>
              <a:gd name="connsiteX1" fmla="*/ 2475 w 2475"/>
              <a:gd name="connsiteY1" fmla="*/ 0 h 2944"/>
              <a:gd name="connsiteX2" fmla="*/ 2475 w 2475"/>
              <a:gd name="connsiteY2" fmla="*/ 2469 h 2944"/>
              <a:gd name="connsiteX3" fmla="*/ 2449 w 2475"/>
              <a:gd name="connsiteY3" fmla="*/ 2937 h 2944"/>
              <a:gd name="connsiteX4" fmla="*/ 0 w 2475"/>
              <a:gd name="connsiteY4" fmla="*/ 2944 h 2944"/>
              <a:gd name="connsiteX5" fmla="*/ 0 w 2475"/>
              <a:gd name="connsiteY5" fmla="*/ 0 h 2944"/>
              <a:gd name="connsiteX6" fmla="*/ 1235 w 2475"/>
              <a:gd name="connsiteY6" fmla="*/ 147 h 2944"/>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202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202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5" h="2946">
                <a:moveTo>
                  <a:pt x="1235" y="149"/>
                </a:moveTo>
                <a:lnTo>
                  <a:pt x="2475" y="2"/>
                </a:lnTo>
                <a:lnTo>
                  <a:pt x="2475" y="2471"/>
                </a:lnTo>
                <a:cubicBezTo>
                  <a:pt x="2466" y="2473"/>
                  <a:pt x="2458" y="2937"/>
                  <a:pt x="2449" y="2939"/>
                </a:cubicBezTo>
                <a:lnTo>
                  <a:pt x="0" y="2946"/>
                </a:lnTo>
                <a:lnTo>
                  <a:pt x="0" y="2"/>
                </a:lnTo>
                <a:cubicBezTo>
                  <a:pt x="1" y="1"/>
                  <a:pt x="2" y="1"/>
                  <a:pt x="3" y="0"/>
                </a:cubicBezTo>
                <a:lnTo>
                  <a:pt x="1235" y="149"/>
                </a:lnTo>
                <a:close/>
              </a:path>
            </a:pathLst>
          </a:custGeom>
          <a:noFill/>
          <a:ln w="6350" cap="flat" cmpd="sng">
            <a:solidFill>
              <a:srgbClr val="C0C0C0"/>
            </a:solidFill>
            <a:prstDash val="solid"/>
            <a:round/>
            <a:headEnd/>
            <a:tailEnd/>
          </a:ln>
          <a:effectLst/>
        </p:spPr>
        <p:txBody>
          <a:bodyPr wrap="square" lIns="91440" tIns="274320" rIns="91440" bIns="91440" anchor="t" anchorCtr="0"/>
          <a:lstStyle/>
          <a:p>
            <a:pPr marL="166688" lvl="1" indent="-166688" defTabSz="330200" eaLnBrk="1" hangingPunct="1">
              <a:lnSpc>
                <a:spcPts val="1200"/>
              </a:lnSpc>
              <a:spcBef>
                <a:spcPts val="600"/>
              </a:spcBef>
              <a:buClr>
                <a:schemeClr val="accent1"/>
              </a:buClr>
              <a:buSzPct val="140000"/>
              <a:tabLst>
                <a:tab pos="8521700" algn="r"/>
              </a:tabLst>
            </a:pPr>
            <a:endParaRPr lang="en-GB" altLang="de-DE" sz="1000" dirty="0">
              <a:solidFill>
                <a:srgbClr val="000000"/>
              </a:solidFill>
              <a:latin typeface="Arial" charset="0"/>
            </a:endParaRPr>
          </a:p>
        </p:txBody>
      </p:sp>
      <p:sp>
        <p:nvSpPr>
          <p:cNvPr id="10" name="Freeform 4"/>
          <p:cNvSpPr>
            <a:spLocks/>
          </p:cNvSpPr>
          <p:nvPr userDrawn="1"/>
        </p:nvSpPr>
        <p:spPr bwMode="auto">
          <a:xfrm>
            <a:off x="6771323" y="1911283"/>
            <a:ext cx="1920240" cy="4206240"/>
          </a:xfrm>
          <a:custGeom>
            <a:avLst/>
            <a:gdLst>
              <a:gd name="connsiteX0" fmla="*/ 0 w 2475"/>
              <a:gd name="connsiteY0" fmla="*/ 236 h 2312"/>
              <a:gd name="connsiteX1" fmla="*/ 1228 w 2475"/>
              <a:gd name="connsiteY1" fmla="*/ 0 h 2312"/>
              <a:gd name="connsiteX2" fmla="*/ 2475 w 2475"/>
              <a:gd name="connsiteY2" fmla="*/ 236 h 2312"/>
              <a:gd name="connsiteX3" fmla="*/ 2475 w 2475"/>
              <a:gd name="connsiteY3" fmla="*/ 2312 h 2312"/>
              <a:gd name="connsiteX4" fmla="*/ 0 w 2475"/>
              <a:gd name="connsiteY4" fmla="*/ 2312 h 2312"/>
              <a:gd name="connsiteX5" fmla="*/ 0 w 2475"/>
              <a:gd name="connsiteY5" fmla="*/ 236 h 2312"/>
              <a:gd name="connsiteX0" fmla="*/ 0 w 2475"/>
              <a:gd name="connsiteY0" fmla="*/ 0 h 2469"/>
              <a:gd name="connsiteX1" fmla="*/ 1228 w 2475"/>
              <a:gd name="connsiteY1" fmla="*/ 157 h 2469"/>
              <a:gd name="connsiteX2" fmla="*/ 2475 w 2475"/>
              <a:gd name="connsiteY2" fmla="*/ 393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7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228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2475 w 2475"/>
              <a:gd name="connsiteY2" fmla="*/ 0 h 2469"/>
              <a:gd name="connsiteX3" fmla="*/ 2475 w 2475"/>
              <a:gd name="connsiteY3" fmla="*/ 2469 h 2469"/>
              <a:gd name="connsiteX4" fmla="*/ 0 w 2475"/>
              <a:gd name="connsiteY4" fmla="*/ 2469 h 2469"/>
              <a:gd name="connsiteX5" fmla="*/ 0 w 2475"/>
              <a:gd name="connsiteY5"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1240 w 2475"/>
              <a:gd name="connsiteY3" fmla="*/ 151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4 w 2475"/>
              <a:gd name="connsiteY2" fmla="*/ 151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0 w 2475"/>
              <a:gd name="connsiteY0" fmla="*/ 0 h 2469"/>
              <a:gd name="connsiteX1" fmla="*/ 1228 w 2475"/>
              <a:gd name="connsiteY1" fmla="*/ 150 h 2469"/>
              <a:gd name="connsiteX2" fmla="*/ 1234 w 2475"/>
              <a:gd name="connsiteY2" fmla="*/ 151 h 2469"/>
              <a:gd name="connsiteX3" fmla="*/ 1235 w 2475"/>
              <a:gd name="connsiteY3" fmla="*/ 107 h 2469"/>
              <a:gd name="connsiteX4" fmla="*/ 2475 w 2475"/>
              <a:gd name="connsiteY4" fmla="*/ 0 h 2469"/>
              <a:gd name="connsiteX5" fmla="*/ 2475 w 2475"/>
              <a:gd name="connsiteY5" fmla="*/ 2469 h 2469"/>
              <a:gd name="connsiteX6" fmla="*/ 0 w 2475"/>
              <a:gd name="connsiteY6" fmla="*/ 2469 h 2469"/>
              <a:gd name="connsiteX7" fmla="*/ 0 w 2475"/>
              <a:gd name="connsiteY7" fmla="*/ 0 h 2469"/>
              <a:gd name="connsiteX0" fmla="*/ 0 w 2475"/>
              <a:gd name="connsiteY0" fmla="*/ 0 h 2469"/>
              <a:gd name="connsiteX1" fmla="*/ 1228 w 2475"/>
              <a:gd name="connsiteY1" fmla="*/ 150 h 2469"/>
              <a:gd name="connsiteX2" fmla="*/ 1235 w 2475"/>
              <a:gd name="connsiteY2" fmla="*/ 107 h 2469"/>
              <a:gd name="connsiteX3" fmla="*/ 2475 w 2475"/>
              <a:gd name="connsiteY3" fmla="*/ 0 h 2469"/>
              <a:gd name="connsiteX4" fmla="*/ 2475 w 2475"/>
              <a:gd name="connsiteY4" fmla="*/ 2469 h 2469"/>
              <a:gd name="connsiteX5" fmla="*/ 0 w 2475"/>
              <a:gd name="connsiteY5" fmla="*/ 2469 h 2469"/>
              <a:gd name="connsiteX6" fmla="*/ 0 w 2475"/>
              <a:gd name="connsiteY6" fmla="*/ 0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90 w 2475"/>
              <a:gd name="connsiteY5" fmla="*/ 203 h 2469"/>
              <a:gd name="connsiteX6" fmla="*/ 1235 w 2475"/>
              <a:gd name="connsiteY6" fmla="*/ 107 h 2469"/>
              <a:gd name="connsiteX0" fmla="*/ 1235 w 2475"/>
              <a:gd name="connsiteY0" fmla="*/ 501 h 2863"/>
              <a:gd name="connsiteX1" fmla="*/ 2475 w 2475"/>
              <a:gd name="connsiteY1" fmla="*/ 394 h 2863"/>
              <a:gd name="connsiteX2" fmla="*/ 2475 w 2475"/>
              <a:gd name="connsiteY2" fmla="*/ 2863 h 2863"/>
              <a:gd name="connsiteX3" fmla="*/ 0 w 2475"/>
              <a:gd name="connsiteY3" fmla="*/ 2863 h 2863"/>
              <a:gd name="connsiteX4" fmla="*/ 0 w 2475"/>
              <a:gd name="connsiteY4" fmla="*/ 394 h 2863"/>
              <a:gd name="connsiteX5" fmla="*/ 1235 w 2475"/>
              <a:gd name="connsiteY5" fmla="*/ 501 h 2863"/>
              <a:gd name="connsiteX0" fmla="*/ 1235 w 2475"/>
              <a:gd name="connsiteY0" fmla="*/ 10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07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49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9 h 2469"/>
              <a:gd name="connsiteX0" fmla="*/ 1235 w 2475"/>
              <a:gd name="connsiteY0" fmla="*/ 118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18 h 2469"/>
              <a:gd name="connsiteX0" fmla="*/ 1235 w 2475"/>
              <a:gd name="connsiteY0" fmla="*/ 147 h 2469"/>
              <a:gd name="connsiteX1" fmla="*/ 2475 w 2475"/>
              <a:gd name="connsiteY1" fmla="*/ 0 h 2469"/>
              <a:gd name="connsiteX2" fmla="*/ 2475 w 2475"/>
              <a:gd name="connsiteY2" fmla="*/ 2469 h 2469"/>
              <a:gd name="connsiteX3" fmla="*/ 0 w 2475"/>
              <a:gd name="connsiteY3" fmla="*/ 2469 h 2469"/>
              <a:gd name="connsiteX4" fmla="*/ 0 w 2475"/>
              <a:gd name="connsiteY4" fmla="*/ 0 h 2469"/>
              <a:gd name="connsiteX5" fmla="*/ 1235 w 2475"/>
              <a:gd name="connsiteY5" fmla="*/ 147 h 2469"/>
              <a:gd name="connsiteX0" fmla="*/ 1235 w 2475"/>
              <a:gd name="connsiteY0" fmla="*/ 147 h 2937"/>
              <a:gd name="connsiteX1" fmla="*/ 2475 w 2475"/>
              <a:gd name="connsiteY1" fmla="*/ 0 h 2937"/>
              <a:gd name="connsiteX2" fmla="*/ 2475 w 2475"/>
              <a:gd name="connsiteY2" fmla="*/ 2469 h 2937"/>
              <a:gd name="connsiteX3" fmla="*/ 2449 w 2475"/>
              <a:gd name="connsiteY3" fmla="*/ 2937 h 2937"/>
              <a:gd name="connsiteX4" fmla="*/ 0 w 2475"/>
              <a:gd name="connsiteY4" fmla="*/ 2469 h 2937"/>
              <a:gd name="connsiteX5" fmla="*/ 0 w 2475"/>
              <a:gd name="connsiteY5" fmla="*/ 0 h 2937"/>
              <a:gd name="connsiteX6" fmla="*/ 1235 w 2475"/>
              <a:gd name="connsiteY6" fmla="*/ 147 h 2937"/>
              <a:gd name="connsiteX0" fmla="*/ 1235 w 2475"/>
              <a:gd name="connsiteY0" fmla="*/ 147 h 2944"/>
              <a:gd name="connsiteX1" fmla="*/ 2475 w 2475"/>
              <a:gd name="connsiteY1" fmla="*/ 0 h 2944"/>
              <a:gd name="connsiteX2" fmla="*/ 2475 w 2475"/>
              <a:gd name="connsiteY2" fmla="*/ 2469 h 2944"/>
              <a:gd name="connsiteX3" fmla="*/ 2449 w 2475"/>
              <a:gd name="connsiteY3" fmla="*/ 2937 h 2944"/>
              <a:gd name="connsiteX4" fmla="*/ 0 w 2475"/>
              <a:gd name="connsiteY4" fmla="*/ 2944 h 2944"/>
              <a:gd name="connsiteX5" fmla="*/ 0 w 2475"/>
              <a:gd name="connsiteY5" fmla="*/ 0 h 2944"/>
              <a:gd name="connsiteX6" fmla="*/ 1235 w 2475"/>
              <a:gd name="connsiteY6" fmla="*/ 147 h 2944"/>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202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202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 name="connsiteX0" fmla="*/ 1235 w 2475"/>
              <a:gd name="connsiteY0" fmla="*/ 149 h 2946"/>
              <a:gd name="connsiteX1" fmla="*/ 2475 w 2475"/>
              <a:gd name="connsiteY1" fmla="*/ 2 h 2946"/>
              <a:gd name="connsiteX2" fmla="*/ 2475 w 2475"/>
              <a:gd name="connsiteY2" fmla="*/ 2471 h 2946"/>
              <a:gd name="connsiteX3" fmla="*/ 2449 w 2475"/>
              <a:gd name="connsiteY3" fmla="*/ 2939 h 2946"/>
              <a:gd name="connsiteX4" fmla="*/ 0 w 2475"/>
              <a:gd name="connsiteY4" fmla="*/ 2946 h 2946"/>
              <a:gd name="connsiteX5" fmla="*/ 0 w 2475"/>
              <a:gd name="connsiteY5" fmla="*/ 2 h 2946"/>
              <a:gd name="connsiteX6" fmla="*/ 3 w 2475"/>
              <a:gd name="connsiteY6" fmla="*/ 0 h 2946"/>
              <a:gd name="connsiteX7" fmla="*/ 1235 w 2475"/>
              <a:gd name="connsiteY7" fmla="*/ 149 h 2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75" h="2946">
                <a:moveTo>
                  <a:pt x="1235" y="149"/>
                </a:moveTo>
                <a:lnTo>
                  <a:pt x="2475" y="2"/>
                </a:lnTo>
                <a:lnTo>
                  <a:pt x="2475" y="2471"/>
                </a:lnTo>
                <a:cubicBezTo>
                  <a:pt x="2466" y="2473"/>
                  <a:pt x="2458" y="2937"/>
                  <a:pt x="2449" y="2939"/>
                </a:cubicBezTo>
                <a:lnTo>
                  <a:pt x="0" y="2946"/>
                </a:lnTo>
                <a:lnTo>
                  <a:pt x="0" y="2"/>
                </a:lnTo>
                <a:cubicBezTo>
                  <a:pt x="1" y="1"/>
                  <a:pt x="2" y="1"/>
                  <a:pt x="3" y="0"/>
                </a:cubicBezTo>
                <a:lnTo>
                  <a:pt x="1235" y="149"/>
                </a:lnTo>
                <a:close/>
              </a:path>
            </a:pathLst>
          </a:custGeom>
          <a:noFill/>
          <a:ln w="6350" cap="flat" cmpd="sng">
            <a:solidFill>
              <a:srgbClr val="C0C0C0"/>
            </a:solidFill>
            <a:prstDash val="solid"/>
            <a:round/>
            <a:headEnd/>
            <a:tailEnd/>
          </a:ln>
          <a:effectLst/>
        </p:spPr>
        <p:txBody>
          <a:bodyPr wrap="square" lIns="91440" tIns="274320" rIns="91440" bIns="91440" anchor="t" anchorCtr="0"/>
          <a:lstStyle/>
          <a:p>
            <a:pPr marL="166688" indent="-166688" defTabSz="330200" eaLnBrk="1" hangingPunct="1">
              <a:lnSpc>
                <a:spcPts val="1200"/>
              </a:lnSpc>
              <a:spcBef>
                <a:spcPts val="600"/>
              </a:spcBef>
              <a:buClr>
                <a:schemeClr val="accent1"/>
              </a:buClr>
              <a:buFont typeface="Wingdings 2" pitchFamily="18" charset="2"/>
              <a:buChar char="¡"/>
              <a:tabLst>
                <a:tab pos="8521700" algn="r"/>
              </a:tabLst>
            </a:pPr>
            <a:endParaRPr lang="en-GB" altLang="de-DE" sz="1000" dirty="0">
              <a:solidFill>
                <a:srgbClr val="000000"/>
              </a:solidFill>
              <a:latin typeface="Arial" charset="0"/>
            </a:endParaRPr>
          </a:p>
        </p:txBody>
      </p:sp>
      <p:sp>
        <p:nvSpPr>
          <p:cNvPr id="17" name="Text Placeholder 8"/>
          <p:cNvSpPr>
            <a:spLocks noGrp="1"/>
          </p:cNvSpPr>
          <p:nvPr>
            <p:ph type="body" sz="quarter" idx="21"/>
          </p:nvPr>
        </p:nvSpPr>
        <p:spPr>
          <a:xfrm rot="5400000">
            <a:off x="1095755" y="794004"/>
            <a:ext cx="612648" cy="1920240"/>
          </a:xfrm>
          <a:prstGeom prst="homePlate">
            <a:avLst>
              <a:gd name="adj" fmla="val 32482"/>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2" name="Text Placeholder 8"/>
          <p:cNvSpPr>
            <a:spLocks noGrp="1"/>
          </p:cNvSpPr>
          <p:nvPr>
            <p:ph type="body" sz="quarter" idx="27"/>
          </p:nvPr>
        </p:nvSpPr>
        <p:spPr>
          <a:xfrm rot="5400000">
            <a:off x="3206179" y="794004"/>
            <a:ext cx="612648" cy="1920240"/>
          </a:xfrm>
          <a:prstGeom prst="homePlate">
            <a:avLst>
              <a:gd name="adj" fmla="val 32482"/>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3" name="Text Placeholder 8"/>
          <p:cNvSpPr>
            <a:spLocks noGrp="1"/>
          </p:cNvSpPr>
          <p:nvPr>
            <p:ph type="body" sz="quarter" idx="28"/>
          </p:nvPr>
        </p:nvSpPr>
        <p:spPr>
          <a:xfrm rot="5400000">
            <a:off x="5301996" y="794004"/>
            <a:ext cx="612648" cy="1920240"/>
          </a:xfrm>
          <a:prstGeom prst="homePlate">
            <a:avLst>
              <a:gd name="adj" fmla="val 32482"/>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24" name="Text Placeholder 8"/>
          <p:cNvSpPr>
            <a:spLocks noGrp="1"/>
          </p:cNvSpPr>
          <p:nvPr>
            <p:ph type="body" sz="quarter" idx="29"/>
          </p:nvPr>
        </p:nvSpPr>
        <p:spPr>
          <a:xfrm rot="5400000">
            <a:off x="7425119" y="794004"/>
            <a:ext cx="612648" cy="1920240"/>
          </a:xfrm>
          <a:prstGeom prst="homePlate">
            <a:avLst>
              <a:gd name="adj" fmla="val 32482"/>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endParaRPr lang="en-US" dirty="0"/>
          </a:p>
        </p:txBody>
      </p:sp>
      <p:sp>
        <p:nvSpPr>
          <p:cNvPr id="16"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8" name="Text Placeholder 5"/>
          <p:cNvSpPr>
            <a:spLocks noGrp="1"/>
          </p:cNvSpPr>
          <p:nvPr>
            <p:ph type="body" sz="quarter" idx="31" hasCustomPrompt="1"/>
          </p:nvPr>
        </p:nvSpPr>
        <p:spPr>
          <a:xfrm>
            <a:off x="441959" y="2155123"/>
            <a:ext cx="1920240" cy="3959352"/>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19" name="Text Placeholder 5"/>
          <p:cNvSpPr>
            <a:spLocks noGrp="1"/>
          </p:cNvSpPr>
          <p:nvPr>
            <p:ph type="body" sz="quarter" idx="32" hasCustomPrompt="1"/>
          </p:nvPr>
        </p:nvSpPr>
        <p:spPr>
          <a:xfrm>
            <a:off x="2552383" y="2155123"/>
            <a:ext cx="1920240" cy="3959352"/>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20" name="Text Placeholder 5"/>
          <p:cNvSpPr>
            <a:spLocks noGrp="1"/>
          </p:cNvSpPr>
          <p:nvPr>
            <p:ph type="body" sz="quarter" idx="33" hasCustomPrompt="1"/>
          </p:nvPr>
        </p:nvSpPr>
        <p:spPr>
          <a:xfrm>
            <a:off x="4648200" y="2155123"/>
            <a:ext cx="1920240" cy="3959352"/>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25" name="Text Placeholder 5"/>
          <p:cNvSpPr>
            <a:spLocks noGrp="1"/>
          </p:cNvSpPr>
          <p:nvPr>
            <p:ph type="body" sz="quarter" idx="34" hasCustomPrompt="1"/>
          </p:nvPr>
        </p:nvSpPr>
        <p:spPr>
          <a:xfrm>
            <a:off x="6771323" y="2155123"/>
            <a:ext cx="1920240" cy="3959352"/>
          </a:xfrm>
          <a:prstGeom prst="rect">
            <a:avLst/>
          </a:prstGeom>
          <a:solidFill>
            <a:srgbClr val="FFFFFF"/>
          </a:solidFill>
          <a:ln>
            <a:no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2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1" name="Footer Placeholder 20"/>
          <p:cNvSpPr>
            <a:spLocks noGrp="1"/>
          </p:cNvSpPr>
          <p:nvPr>
            <p:ph type="ftr" sz="quarter" idx="35"/>
          </p:nvPr>
        </p:nvSpPr>
        <p:spPr/>
        <p:txBody>
          <a:bodyPr/>
          <a:lstStyle/>
          <a:p>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roject">
    <p:spTree>
      <p:nvGrpSpPr>
        <p:cNvPr id="1" name=""/>
        <p:cNvGrpSpPr/>
        <p:nvPr/>
      </p:nvGrpSpPr>
      <p:grpSpPr>
        <a:xfrm>
          <a:off x="0" y="0"/>
          <a:ext cx="0" cy="0"/>
          <a:chOff x="0" y="0"/>
          <a:chExt cx="0" cy="0"/>
        </a:xfrm>
      </p:grpSpPr>
      <p:sp>
        <p:nvSpPr>
          <p:cNvPr id="20" name="Text Placeholder 12"/>
          <p:cNvSpPr>
            <a:spLocks noGrp="1"/>
          </p:cNvSpPr>
          <p:nvPr>
            <p:ph type="body" sz="quarter" idx="12" hasCustomPrompt="1"/>
          </p:nvPr>
        </p:nvSpPr>
        <p:spPr>
          <a:xfrm>
            <a:off x="338328" y="1450181"/>
            <a:ext cx="2596896" cy="457200"/>
          </a:xfrm>
          <a:prstGeom prst="homePlate">
            <a:avLst>
              <a:gd name="adj" fmla="val 33316"/>
            </a:avLst>
          </a:prstGeom>
          <a:solidFill>
            <a:srgbClr val="B01C2E"/>
          </a:solidFill>
          <a:ln w="6350">
            <a:solidFill>
              <a:srgbClr val="A9A9A9"/>
            </a:solidFill>
          </a:ln>
        </p:spPr>
        <p:txBody>
          <a:bodyPr lIns="137160" tIns="137160" rIns="274320" bIns="137160" anchor="ctr"/>
          <a:lstStyle>
            <a:lvl1pPr marL="0" indent="0" algn="l">
              <a:buNone/>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smtClean="0"/>
              <a:t>Enter Phase</a:t>
            </a:r>
            <a:endParaRPr lang="en-US" dirty="0"/>
          </a:p>
        </p:txBody>
      </p:sp>
      <p:sp>
        <p:nvSpPr>
          <p:cNvPr id="11" name="Text Placeholder 13"/>
          <p:cNvSpPr>
            <a:spLocks noGrp="1"/>
          </p:cNvSpPr>
          <p:nvPr userDrawn="1">
            <p:ph type="body" sz="quarter" idx="17" hasCustomPrompt="1"/>
          </p:nvPr>
        </p:nvSpPr>
        <p:spPr>
          <a:xfrm>
            <a:off x="3273554" y="1447804"/>
            <a:ext cx="2651125" cy="461963"/>
          </a:xfrm>
          <a:prstGeom prst="chevron">
            <a:avLst>
              <a:gd name="adj" fmla="val 34831"/>
            </a:avLst>
          </a:prstGeom>
          <a:solidFill>
            <a:srgbClr val="B01C2E"/>
          </a:solidFill>
        </p:spPr>
        <p:txBody>
          <a:bodyPr anchor="ctr"/>
          <a:lstStyle>
            <a:lvl1pPr>
              <a:buNone/>
              <a:defRPr sz="1200" b="1">
                <a:solidFill>
                  <a:srgbClr val="FFFFFF"/>
                </a:solidFill>
              </a:defRPr>
            </a:lvl1pPr>
          </a:lstStyle>
          <a:p>
            <a:r>
              <a:rPr lang="en-US" dirty="0" smtClean="0"/>
              <a:t>Enter Phase</a:t>
            </a:r>
          </a:p>
        </p:txBody>
      </p:sp>
      <p:sp>
        <p:nvSpPr>
          <p:cNvPr id="12" name="Text Placeholder 13"/>
          <p:cNvSpPr>
            <a:spLocks noGrp="1"/>
          </p:cNvSpPr>
          <p:nvPr userDrawn="1">
            <p:ph type="body" sz="quarter" idx="29" hasCustomPrompt="1"/>
          </p:nvPr>
        </p:nvSpPr>
        <p:spPr>
          <a:xfrm>
            <a:off x="6208778" y="1447804"/>
            <a:ext cx="2651125" cy="461963"/>
          </a:xfrm>
          <a:prstGeom prst="chevron">
            <a:avLst>
              <a:gd name="adj" fmla="val 34831"/>
            </a:avLst>
          </a:prstGeom>
          <a:solidFill>
            <a:srgbClr val="B01C2E"/>
          </a:solidFill>
        </p:spPr>
        <p:txBody>
          <a:bodyPr anchor="ctr"/>
          <a:lstStyle>
            <a:lvl1pPr>
              <a:buNone/>
              <a:defRPr sz="1200" b="1">
                <a:solidFill>
                  <a:srgbClr val="FFFFFF"/>
                </a:solidFill>
              </a:defRPr>
            </a:lvl1pPr>
          </a:lstStyle>
          <a:p>
            <a:r>
              <a:rPr lang="en-US" dirty="0" smtClean="0"/>
              <a:t>Enter Phase</a:t>
            </a:r>
          </a:p>
        </p:txBody>
      </p:sp>
      <p:sp>
        <p:nvSpPr>
          <p:cNvPr id="13"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7" name="Text Placeholder 5"/>
          <p:cNvSpPr>
            <a:spLocks noGrp="1"/>
          </p:cNvSpPr>
          <p:nvPr>
            <p:ph type="body" sz="quarter" idx="31" hasCustomPrompt="1"/>
          </p:nvPr>
        </p:nvSpPr>
        <p:spPr>
          <a:xfrm>
            <a:off x="3273552" y="2057400"/>
            <a:ext cx="2523744" cy="3108960"/>
          </a:xfrm>
          <a:prstGeom prst="rect">
            <a:avLst/>
          </a:prstGeom>
          <a:solidFill>
            <a:srgbClr val="FFFFFF"/>
          </a:solidFill>
          <a:ln>
            <a:solidFill>
              <a:srgbClr val="C0C0C0"/>
            </a:solid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18" name="Text Placeholder 5"/>
          <p:cNvSpPr>
            <a:spLocks noGrp="1"/>
          </p:cNvSpPr>
          <p:nvPr>
            <p:ph type="body" sz="quarter" idx="32" hasCustomPrompt="1"/>
          </p:nvPr>
        </p:nvSpPr>
        <p:spPr>
          <a:xfrm>
            <a:off x="6208776" y="2057400"/>
            <a:ext cx="2523744" cy="3108960"/>
          </a:xfrm>
          <a:prstGeom prst="rect">
            <a:avLst/>
          </a:prstGeom>
          <a:solidFill>
            <a:srgbClr val="FFFFFF"/>
          </a:solidFill>
          <a:ln>
            <a:solidFill>
              <a:srgbClr val="C0C0C0"/>
            </a:solidFill>
          </a:ln>
        </p:spPr>
        <p:txBody>
          <a:bodyPr lIns="91440" anchor="t" anchorCtr="0"/>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19" name="Text Placeholder 5"/>
          <p:cNvSpPr>
            <a:spLocks noGrp="1"/>
          </p:cNvSpPr>
          <p:nvPr>
            <p:ph type="body" sz="quarter" idx="33" hasCustomPrompt="1"/>
          </p:nvPr>
        </p:nvSpPr>
        <p:spPr>
          <a:xfrm>
            <a:off x="338328" y="2057401"/>
            <a:ext cx="2523744" cy="276999"/>
          </a:xfrm>
          <a:prstGeom prst="rect">
            <a:avLst/>
          </a:prstGeom>
          <a:solidFill>
            <a:srgbClr val="FFFFFF"/>
          </a:solidFill>
          <a:ln>
            <a:solidFill>
              <a:srgbClr val="C0C0C0"/>
            </a:solidFill>
          </a:ln>
        </p:spPr>
        <p:txBody>
          <a:bodyPr lIns="91440" anchor="t" anchorCtr="0">
            <a:spAutoFit/>
          </a:bodyPr>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73736">
              <a:buClr>
                <a:srgbClr val="B01C2E"/>
              </a:buClr>
              <a:buFont typeface="Arial" pitchFamily="34" charset="0"/>
              <a:buChar char="‒"/>
              <a:defRPr sz="1200" baseline="0"/>
            </a:lvl3pPr>
            <a:lvl4pPr marL="685800">
              <a:buClr>
                <a:srgbClr val="B01C2E"/>
              </a:buClr>
              <a:buFont typeface="Arial" pitchFamily="34" charset="0"/>
              <a:buChar char="–"/>
              <a:defRPr sz="1200"/>
            </a:lvl4pPr>
            <a:lvl5pPr marL="914400">
              <a:buClr>
                <a:srgbClr val="B01C2E"/>
              </a:buClr>
              <a:buFont typeface="Arial" pitchFamily="34" charset="0"/>
              <a:buChar char="–"/>
              <a:defRPr sz="2000"/>
            </a:lvl5pPr>
            <a:lvl6pPr marL="1143000">
              <a:buClr>
                <a:srgbClr val="B01C2E"/>
              </a:buClr>
              <a:buFont typeface="Arial" pitchFamily="34" charset="0"/>
              <a:buChar char="–"/>
              <a:defRPr/>
            </a:lvl6pPr>
          </a:lstStyle>
          <a:p>
            <a:pPr lvl="0"/>
            <a:r>
              <a:rPr lang="en-US" sz="1200" dirty="0" smtClean="0"/>
              <a:t>Click to add Text</a:t>
            </a:r>
          </a:p>
        </p:txBody>
      </p:sp>
      <p:sp>
        <p:nvSpPr>
          <p:cNvPr id="10"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4" name="Footer Placeholder 13"/>
          <p:cNvSpPr>
            <a:spLocks noGrp="1"/>
          </p:cNvSpPr>
          <p:nvPr>
            <p:ph type="ftr" sz="quarter" idx="34"/>
          </p:nvPr>
        </p:nvSpPr>
        <p:spPr/>
        <p:txBody>
          <a:bodyPr/>
          <a:lstStyle/>
          <a:p>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arget">
    <p:spTree>
      <p:nvGrpSpPr>
        <p:cNvPr id="1" name=""/>
        <p:cNvGrpSpPr/>
        <p:nvPr/>
      </p:nvGrpSpPr>
      <p:grpSpPr>
        <a:xfrm>
          <a:off x="0" y="0"/>
          <a:ext cx="0" cy="0"/>
          <a:chOff x="0" y="0"/>
          <a:chExt cx="0" cy="0"/>
        </a:xfrm>
      </p:grpSpPr>
      <p:sp>
        <p:nvSpPr>
          <p:cNvPr id="17" name="Text Placeholder 8"/>
          <p:cNvSpPr>
            <a:spLocks noGrp="1"/>
          </p:cNvSpPr>
          <p:nvPr>
            <p:ph type="body" sz="quarter" idx="29" hasCustomPrompt="1"/>
          </p:nvPr>
        </p:nvSpPr>
        <p:spPr>
          <a:xfrm>
            <a:off x="7129272" y="1493520"/>
            <a:ext cx="1481328" cy="4754880"/>
          </a:xfrm>
          <a:prstGeom prst="rect">
            <a:avLst/>
          </a:prstGeom>
          <a:ln>
            <a:solidFill>
              <a:srgbClr val="C0C0C0"/>
            </a:solidFill>
          </a:ln>
        </p:spPr>
        <p:txBody>
          <a:bodyPr lIns="45720" anchor="t"/>
          <a:lstStyle>
            <a:lvl1pPr marL="164592" indent="-164592" algn="l">
              <a:lnSpc>
                <a:spcPts val="1400"/>
              </a:lnSpc>
              <a:spcBef>
                <a:spcPts val="0"/>
              </a:spcBef>
              <a:buClr>
                <a:schemeClr val="accent1"/>
              </a:buClr>
              <a:buFont typeface="Wingdings" pitchFamily="2" charset="2"/>
              <a:buChar char="§"/>
              <a:defRPr sz="1200" b="0">
                <a:solidFill>
                  <a:srgbClr val="000000"/>
                </a:solidFill>
              </a:defRPr>
            </a:lvl1pPr>
            <a:lvl2pPr marL="164592" indent="0" algn="l">
              <a:spcBef>
                <a:spcPts val="700"/>
              </a:spcBef>
              <a:buNone/>
              <a:defRPr sz="1200" b="0"/>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r>
              <a:rPr lang="en-US" dirty="0" smtClean="0"/>
              <a:t>Click to Insert Text</a:t>
            </a:r>
          </a:p>
        </p:txBody>
      </p:sp>
      <p:sp>
        <p:nvSpPr>
          <p:cNvPr id="22" name="Text Placeholder 5"/>
          <p:cNvSpPr>
            <a:spLocks noGrp="1"/>
          </p:cNvSpPr>
          <p:nvPr>
            <p:ph type="body" sz="quarter" idx="21" hasCustomPrompt="1"/>
          </p:nvPr>
        </p:nvSpPr>
        <p:spPr>
          <a:xfrm>
            <a:off x="457200" y="1600200"/>
            <a:ext cx="1600200" cy="1280160"/>
          </a:xfrm>
          <a:prstGeom prst="rect">
            <a:avLst/>
          </a:prstGeom>
          <a:solidFill>
            <a:srgbClr val="B01C2E"/>
          </a:solidFill>
          <a:ln>
            <a:solidFill>
              <a:srgbClr val="C0C0C0"/>
            </a:solidFill>
          </a:ln>
        </p:spPr>
        <p:txBody>
          <a:bodyPr anchor="ctr"/>
          <a:lstStyle>
            <a:lvl1pPr marL="118872" marR="0" indent="-118872" algn="l" defTabSz="914400" rtl="0" eaLnBrk="1" fontAlgn="auto" latinLnBrk="0" hangingPunct="1">
              <a:lnSpc>
                <a:spcPct val="100000"/>
              </a:lnSpc>
              <a:spcBef>
                <a:spcPct val="20000"/>
              </a:spcBef>
              <a:spcAft>
                <a:spcPts val="0"/>
              </a:spcAft>
              <a:buClr>
                <a:srgbClr val="C0C0C0"/>
              </a:buClr>
              <a:buSzTx/>
              <a:buFont typeface="Wingdings 2" pitchFamily="18" charset="2"/>
              <a:buChar char="¡"/>
              <a:tabLst/>
              <a:defRPr sz="1200" b="1" baseline="0">
                <a:solidFill>
                  <a:srgbClr val="FFFFFF"/>
                </a:solidFill>
              </a:defRPr>
            </a:lvl1pPr>
            <a:lvl2pPr marL="117475" indent="0">
              <a:buFontTx/>
              <a:buNone/>
              <a:defRPr sz="1000"/>
            </a:lvl2pPr>
          </a:lstStyle>
          <a:p>
            <a:pPr lvl="0"/>
            <a:r>
              <a:rPr lang="en-US" dirty="0" smtClean="0"/>
              <a:t>Click to Type</a:t>
            </a:r>
          </a:p>
        </p:txBody>
      </p:sp>
      <p:sp>
        <p:nvSpPr>
          <p:cNvPr id="24" name="Text Placeholder 5"/>
          <p:cNvSpPr>
            <a:spLocks noGrp="1"/>
          </p:cNvSpPr>
          <p:nvPr>
            <p:ph type="body" sz="quarter" idx="23" hasCustomPrompt="1"/>
          </p:nvPr>
        </p:nvSpPr>
        <p:spPr>
          <a:xfrm>
            <a:off x="457200" y="4876800"/>
            <a:ext cx="1600200" cy="1280160"/>
          </a:xfrm>
          <a:prstGeom prst="rect">
            <a:avLst/>
          </a:prstGeom>
          <a:solidFill>
            <a:srgbClr val="B01C2E"/>
          </a:solidFill>
          <a:ln>
            <a:solidFill>
              <a:srgbClr val="C0C0C0"/>
            </a:solidFill>
          </a:ln>
        </p:spPr>
        <p:txBody>
          <a:bodyPr anchor="ctr"/>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lang="en-US" sz="1200" b="1" kern="1200" baseline="0" dirty="0" smtClean="0">
                <a:solidFill>
                  <a:srgbClr val="FFFFFF"/>
                </a:solidFill>
                <a:latin typeface="+mn-lt"/>
                <a:ea typeface="+mn-ea"/>
                <a:cs typeface="+mn-cs"/>
              </a:defRPr>
            </a:lvl1pPr>
            <a:lvl2pPr marL="117475" indent="0">
              <a:buFontTx/>
              <a:buNone/>
              <a:defRPr sz="1000"/>
            </a:lvl2pPr>
          </a:lstStyle>
          <a:p>
            <a:pPr marL="118872" marR="0" lvl="0" indent="-118872" algn="l" defTabSz="914400" rtl="0" eaLnBrk="1" fontAlgn="auto" latinLnBrk="0" hangingPunct="1">
              <a:lnSpc>
                <a:spcPct val="100000"/>
              </a:lnSpc>
              <a:spcBef>
                <a:spcPct val="20000"/>
              </a:spcBef>
              <a:spcAft>
                <a:spcPts val="0"/>
              </a:spcAft>
              <a:buClr>
                <a:srgbClr val="C0C0C0"/>
              </a:buClr>
              <a:buSzTx/>
              <a:buFont typeface="Wingdings 2" pitchFamily="18" charset="2"/>
              <a:buChar char="¡"/>
              <a:tabLst/>
            </a:pPr>
            <a:r>
              <a:rPr lang="en-US" dirty="0" smtClean="0"/>
              <a:t>Click to Type</a:t>
            </a:r>
          </a:p>
        </p:txBody>
      </p:sp>
      <p:sp>
        <p:nvSpPr>
          <p:cNvPr id="25" name="Text Placeholder 5"/>
          <p:cNvSpPr>
            <a:spLocks noGrp="1"/>
          </p:cNvSpPr>
          <p:nvPr>
            <p:ph type="body" sz="quarter" idx="24" hasCustomPrompt="1"/>
          </p:nvPr>
        </p:nvSpPr>
        <p:spPr>
          <a:xfrm>
            <a:off x="457200" y="3238500"/>
            <a:ext cx="1600200" cy="1280160"/>
          </a:xfrm>
          <a:prstGeom prst="rect">
            <a:avLst/>
          </a:prstGeom>
          <a:solidFill>
            <a:srgbClr val="B01C2E"/>
          </a:solidFill>
          <a:ln>
            <a:solidFill>
              <a:srgbClr val="C0C0C0"/>
            </a:solidFill>
          </a:ln>
        </p:spPr>
        <p:txBody>
          <a:bodyPr anchor="ctr"/>
          <a:lstStyle>
            <a:lvl1pPr marL="118872" marR="0" indent="-11887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lang="en-US" sz="1200" b="1" kern="1200" baseline="0" dirty="0" smtClean="0">
                <a:solidFill>
                  <a:srgbClr val="FFFFFF"/>
                </a:solidFill>
                <a:latin typeface="+mn-lt"/>
                <a:ea typeface="+mn-ea"/>
                <a:cs typeface="+mn-cs"/>
              </a:defRPr>
            </a:lvl1pPr>
            <a:lvl2pPr marL="117475" indent="0">
              <a:buFontTx/>
              <a:buNone/>
              <a:defRPr sz="1000"/>
            </a:lvl2pPr>
          </a:lstStyle>
          <a:p>
            <a:pPr marL="118872" marR="0" lvl="0" indent="-118872" algn="l" defTabSz="914400" rtl="0" eaLnBrk="1" fontAlgn="auto" latinLnBrk="0" hangingPunct="1">
              <a:lnSpc>
                <a:spcPct val="100000"/>
              </a:lnSpc>
              <a:spcBef>
                <a:spcPct val="20000"/>
              </a:spcBef>
              <a:spcAft>
                <a:spcPts val="0"/>
              </a:spcAft>
              <a:buClr>
                <a:srgbClr val="C0C0C0"/>
              </a:buClr>
              <a:buSzTx/>
              <a:buFont typeface="Wingdings 2" pitchFamily="18" charset="2"/>
              <a:buChar char="¡"/>
              <a:tabLst/>
            </a:pPr>
            <a:r>
              <a:rPr lang="en-US" dirty="0" smtClean="0"/>
              <a:t>Click to Type</a:t>
            </a:r>
          </a:p>
        </p:txBody>
      </p:sp>
      <p:sp>
        <p:nvSpPr>
          <p:cNvPr id="12" name="Text Placeholder 5"/>
          <p:cNvSpPr>
            <a:spLocks noGrp="1"/>
          </p:cNvSpPr>
          <p:nvPr>
            <p:ph type="body" sz="quarter" idx="30" hasCustomPrompt="1"/>
          </p:nvPr>
        </p:nvSpPr>
        <p:spPr>
          <a:xfrm>
            <a:off x="2191512" y="1600200"/>
            <a:ext cx="4864608" cy="1280160"/>
          </a:xfrm>
          <a:prstGeom prst="homePlate">
            <a:avLst>
              <a:gd name="adj" fmla="val 25111"/>
            </a:avLst>
          </a:prstGeom>
          <a:solidFill>
            <a:srgbClr val="FFFFFF"/>
          </a:solidFill>
          <a:ln>
            <a:solidFill>
              <a:srgbClr val="C0C0C0"/>
            </a:solidFill>
          </a:ln>
        </p:spPr>
        <p:txBody>
          <a:bodyPr rIns="45720" anchor="ctr"/>
          <a:lstStyle>
            <a:lvl1pPr marL="164592" marR="0" indent="-16459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64592">
              <a:buClr>
                <a:srgbClr val="B01C2E"/>
              </a:buClr>
              <a:buFont typeface="Arial" pitchFamily="34" charset="0"/>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
        <p:nvSpPr>
          <p:cNvPr id="11"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Text Placeholder 5"/>
          <p:cNvSpPr>
            <a:spLocks noGrp="1"/>
          </p:cNvSpPr>
          <p:nvPr>
            <p:ph type="body" sz="quarter" idx="31" hasCustomPrompt="1"/>
          </p:nvPr>
        </p:nvSpPr>
        <p:spPr>
          <a:xfrm>
            <a:off x="2191512" y="3238500"/>
            <a:ext cx="4864608" cy="1280160"/>
          </a:xfrm>
          <a:prstGeom prst="homePlate">
            <a:avLst>
              <a:gd name="adj" fmla="val 25111"/>
            </a:avLst>
          </a:prstGeom>
          <a:solidFill>
            <a:srgbClr val="FFFFFF"/>
          </a:solidFill>
          <a:ln>
            <a:solidFill>
              <a:srgbClr val="C0C0C0"/>
            </a:solidFill>
          </a:ln>
        </p:spPr>
        <p:txBody>
          <a:bodyPr rIns="45720" anchor="ctr"/>
          <a:lstStyle>
            <a:lvl1pPr marL="164592" marR="0" indent="-16459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64592">
              <a:buClr>
                <a:srgbClr val="B01C2E"/>
              </a:buClr>
              <a:buFont typeface="Arial" pitchFamily="34" charset="0"/>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
        <p:nvSpPr>
          <p:cNvPr id="16" name="Text Placeholder 5"/>
          <p:cNvSpPr>
            <a:spLocks noGrp="1"/>
          </p:cNvSpPr>
          <p:nvPr>
            <p:ph type="body" sz="quarter" idx="32" hasCustomPrompt="1"/>
          </p:nvPr>
        </p:nvSpPr>
        <p:spPr>
          <a:xfrm>
            <a:off x="2191512" y="4876800"/>
            <a:ext cx="4864608" cy="1280160"/>
          </a:xfrm>
          <a:prstGeom prst="homePlate">
            <a:avLst>
              <a:gd name="adj" fmla="val 25111"/>
            </a:avLst>
          </a:prstGeom>
          <a:solidFill>
            <a:srgbClr val="FFFFFF"/>
          </a:solidFill>
          <a:ln>
            <a:solidFill>
              <a:srgbClr val="C0C0C0"/>
            </a:solidFill>
          </a:ln>
        </p:spPr>
        <p:txBody>
          <a:bodyPr rIns="45720" anchor="ctr"/>
          <a:lstStyle>
            <a:lvl1pPr marL="164592" marR="0" indent="-164592"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200" baseline="0"/>
            </a:lvl1pPr>
            <a:lvl2pPr marL="329184" indent="-164592">
              <a:buClr>
                <a:srgbClr val="B01C2E"/>
              </a:buClr>
              <a:buFont typeface="Arial" pitchFamily="34" charset="0"/>
              <a:buChar char="•"/>
              <a:defRPr sz="1200" baseline="0"/>
            </a:lvl2pPr>
            <a:lvl3pPr marL="438912" indent="-164592">
              <a:buClr>
                <a:srgbClr val="B01C2E"/>
              </a:buClr>
              <a:buFont typeface="Arial" pitchFamily="34" charset="0"/>
              <a:buChar char="‒"/>
              <a:defRPr sz="1200" baseline="0"/>
            </a:lvl3pPr>
            <a:lvl4pPr marL="603504" indent="-164592">
              <a:buClr>
                <a:srgbClr val="B01C2E"/>
              </a:buClr>
              <a:buFont typeface="Arial" pitchFamily="34" charset="0"/>
              <a:buChar char="–"/>
              <a:defRPr sz="1200"/>
            </a:lvl4pPr>
            <a:lvl5pPr marL="768096" indent="-164592">
              <a:buClr>
                <a:srgbClr val="B01C2E"/>
              </a:buClr>
              <a:buFont typeface="Arial" pitchFamily="34" charset="0"/>
              <a:buChar char="–"/>
              <a:defRPr sz="1200"/>
            </a:lvl5pPr>
            <a:lvl6pPr marL="914400" indent="-164592">
              <a:buClr>
                <a:srgbClr val="B01C2E"/>
              </a:buClr>
              <a:buFont typeface="Arial" pitchFamily="34" charset="0"/>
              <a:buChar char="–"/>
              <a:defRPr sz="1200"/>
            </a:lvl6pPr>
          </a:lstStyle>
          <a:p>
            <a:pPr lvl="0"/>
            <a:r>
              <a:rPr lang="en-US" dirty="0" smtClean="0"/>
              <a:t>Level 1</a:t>
            </a:r>
          </a:p>
          <a:p>
            <a:pPr lvl="1"/>
            <a:r>
              <a:rPr lang="en-US" sz="1200" dirty="0" smtClean="0"/>
              <a:t>Level 2</a:t>
            </a:r>
          </a:p>
          <a:p>
            <a:pPr lvl="2"/>
            <a:r>
              <a:rPr lang="en-US" sz="1200" dirty="0" smtClean="0"/>
              <a:t>Level 3</a:t>
            </a:r>
          </a:p>
        </p:txBody>
      </p:sp>
      <p:sp>
        <p:nvSpPr>
          <p:cNvPr id="1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4" name="Footer Placeholder 13"/>
          <p:cNvSpPr>
            <a:spLocks noGrp="1"/>
          </p:cNvSpPr>
          <p:nvPr>
            <p:ph type="ftr" sz="quarter" idx="33"/>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Slide Back - White - always include">
    <p:spTree>
      <p:nvGrpSpPr>
        <p:cNvPr id="1" name=""/>
        <p:cNvGrpSpPr/>
        <p:nvPr/>
      </p:nvGrpSpPr>
      <p:grpSpPr>
        <a:xfrm>
          <a:off x="0" y="0"/>
          <a:ext cx="0" cy="0"/>
          <a:chOff x="0" y="0"/>
          <a:chExt cx="0" cy="0"/>
        </a:xfrm>
      </p:grpSpPr>
      <p:sp>
        <p:nvSpPr>
          <p:cNvPr id="10" name="Text Box 25"/>
          <p:cNvSpPr txBox="1">
            <a:spLocks noChangeArrowheads="1"/>
          </p:cNvSpPr>
          <p:nvPr userDrawn="1"/>
        </p:nvSpPr>
        <p:spPr bwMode="white">
          <a:xfrm>
            <a:off x="7377039" y="6243640"/>
            <a:ext cx="1320874" cy="138499"/>
          </a:xfrm>
          <a:prstGeom prst="rect">
            <a:avLst/>
          </a:prstGeom>
          <a:noFill/>
          <a:ln w="9525">
            <a:noFill/>
            <a:miter lim="800000"/>
            <a:headEnd/>
            <a:tailEnd/>
          </a:ln>
          <a:effectLst/>
        </p:spPr>
        <p:txBody>
          <a:bodyPr wrap="none" lIns="0" tIns="0" rIns="0" bIns="0">
            <a:spAutoFit/>
          </a:bodyPr>
          <a:lstStyle/>
          <a:p>
            <a:pPr algn="r">
              <a:spcBef>
                <a:spcPct val="100000"/>
              </a:spcBef>
            </a:pPr>
            <a:r>
              <a:rPr lang="en-US" sz="900" b="1">
                <a:solidFill>
                  <a:schemeClr val="bg1"/>
                </a:solidFill>
                <a:latin typeface="Arial" charset="0"/>
              </a:rPr>
              <a:t>www.clearygottlieb.com</a:t>
            </a:r>
          </a:p>
        </p:txBody>
      </p:sp>
      <p:pic>
        <p:nvPicPr>
          <p:cNvPr id="8" name="Picture 28" descr="C:\Documents and Settings\vvergara\Desktop\CGSH_LLP_425.png"/>
          <p:cNvPicPr>
            <a:picLocks noChangeAspect="1" noChangeArrowheads="1"/>
          </p:cNvPicPr>
          <p:nvPr userDrawn="1"/>
        </p:nvPicPr>
        <p:blipFill>
          <a:blip r:embed="rId2" cstate="print"/>
          <a:srcRect/>
          <a:stretch>
            <a:fillRect/>
          </a:stretch>
        </p:blipFill>
        <p:spPr bwMode="black">
          <a:xfrm>
            <a:off x="4409668" y="5834697"/>
            <a:ext cx="4442469" cy="495301"/>
          </a:xfrm>
          <a:prstGeom prst="rect">
            <a:avLst/>
          </a:prstGeom>
          <a:noFill/>
        </p:spPr>
      </p:pic>
      <p:sp>
        <p:nvSpPr>
          <p:cNvPr id="16" name="TextBox 15"/>
          <p:cNvSpPr txBox="1"/>
          <p:nvPr userDrawn="1"/>
        </p:nvSpPr>
        <p:spPr>
          <a:xfrm>
            <a:off x="7467258" y="6262687"/>
            <a:ext cx="1212850" cy="138113"/>
          </a:xfrm>
          <a:prstGeom prst="rect">
            <a:avLst/>
          </a:prstGeom>
          <a:noFill/>
        </p:spPr>
        <p:txBody>
          <a:bodyPr wrap="none" lIns="0" tIns="0" rIns="0" bIns="0">
            <a:spAutoFit/>
          </a:bodyPr>
          <a:lstStyle/>
          <a:p>
            <a:pPr algn="r">
              <a:defRPr/>
            </a:pPr>
            <a:r>
              <a:rPr lang="en-US" sz="900" baseline="0" dirty="0">
                <a:solidFill>
                  <a:srgbClr val="7F7F7F"/>
                </a:solidFill>
                <a:latin typeface="Arial"/>
                <a:ea typeface="+mn-ea"/>
                <a:cs typeface="Arial"/>
              </a:rPr>
              <a:t>www.clearygottlieb.com</a:t>
            </a:r>
          </a:p>
        </p:txBody>
      </p:sp>
      <p:sp>
        <p:nvSpPr>
          <p:cNvPr id="17" name="TextBox 16"/>
          <p:cNvSpPr txBox="1"/>
          <p:nvPr userDrawn="1"/>
        </p:nvSpPr>
        <p:spPr>
          <a:xfrm>
            <a:off x="7543800" y="465138"/>
            <a:ext cx="1138238" cy="4492683"/>
          </a:xfrm>
          <a:prstGeom prst="rect">
            <a:avLst/>
          </a:prstGeom>
          <a:noFill/>
        </p:spPr>
        <p:txBody>
          <a:bodyPr wrap="square" lIns="0" tIns="0" rIns="0" bIns="0">
            <a:spAutoFit/>
          </a:bodyPr>
          <a:lstStyle/>
          <a:p>
            <a:pPr algn="r">
              <a:lnSpc>
                <a:spcPts val="2200"/>
              </a:lnSpc>
              <a:defRPr/>
            </a:pPr>
            <a:r>
              <a:rPr lang="en-US" sz="1000" b="1" spc="50" baseline="0" dirty="0">
                <a:solidFill>
                  <a:srgbClr val="7F7F7F"/>
                </a:solidFill>
                <a:latin typeface="Arial" pitchFamily="34" charset="0"/>
                <a:ea typeface="+mn-ea"/>
                <a:cs typeface="Arial" pitchFamily="34" charset="0"/>
              </a:rPr>
              <a:t>NEW YORK</a:t>
            </a:r>
          </a:p>
          <a:p>
            <a:pPr algn="r">
              <a:lnSpc>
                <a:spcPts val="2200"/>
              </a:lnSpc>
              <a:defRPr/>
            </a:pPr>
            <a:r>
              <a:rPr lang="en-US" sz="1000" b="1" spc="50" baseline="0" dirty="0">
                <a:solidFill>
                  <a:srgbClr val="7F7F7F"/>
                </a:solidFill>
                <a:latin typeface="Arial" pitchFamily="34" charset="0"/>
                <a:ea typeface="+mn-ea"/>
                <a:cs typeface="Arial" pitchFamily="34" charset="0"/>
              </a:rPr>
              <a:t>WASHINGTON</a:t>
            </a:r>
          </a:p>
          <a:p>
            <a:pPr algn="r">
              <a:lnSpc>
                <a:spcPts val="2200"/>
              </a:lnSpc>
              <a:defRPr/>
            </a:pPr>
            <a:r>
              <a:rPr lang="en-US" sz="1000" b="1" spc="50" baseline="0" dirty="0">
                <a:solidFill>
                  <a:srgbClr val="7F7F7F"/>
                </a:solidFill>
                <a:latin typeface="Arial" pitchFamily="34" charset="0"/>
                <a:ea typeface="+mn-ea"/>
                <a:cs typeface="Arial" pitchFamily="34" charset="0"/>
              </a:rPr>
              <a:t>PARIS</a:t>
            </a:r>
          </a:p>
          <a:p>
            <a:pPr algn="r">
              <a:lnSpc>
                <a:spcPts val="2200"/>
              </a:lnSpc>
              <a:defRPr/>
            </a:pPr>
            <a:r>
              <a:rPr lang="en-US" sz="1000" b="1" spc="50" baseline="0" dirty="0">
                <a:solidFill>
                  <a:srgbClr val="7F7F7F"/>
                </a:solidFill>
                <a:latin typeface="Arial" pitchFamily="34" charset="0"/>
                <a:ea typeface="+mn-ea"/>
                <a:cs typeface="Arial" pitchFamily="34" charset="0"/>
              </a:rPr>
              <a:t>BRUSSELS</a:t>
            </a:r>
          </a:p>
          <a:p>
            <a:pPr algn="r">
              <a:lnSpc>
                <a:spcPts val="2200"/>
              </a:lnSpc>
              <a:defRPr/>
            </a:pPr>
            <a:r>
              <a:rPr lang="en-US" sz="1000" b="1" spc="50" baseline="0" dirty="0">
                <a:solidFill>
                  <a:srgbClr val="7F7F7F"/>
                </a:solidFill>
                <a:latin typeface="Arial" pitchFamily="34" charset="0"/>
                <a:ea typeface="+mn-ea"/>
                <a:cs typeface="Arial" pitchFamily="34" charset="0"/>
              </a:rPr>
              <a:t>LONDON</a:t>
            </a:r>
          </a:p>
          <a:p>
            <a:pPr algn="r">
              <a:lnSpc>
                <a:spcPts val="2200"/>
              </a:lnSpc>
              <a:defRPr/>
            </a:pPr>
            <a:r>
              <a:rPr lang="en-US" sz="1000" b="1" spc="50" baseline="0" dirty="0">
                <a:solidFill>
                  <a:srgbClr val="7F7F7F"/>
                </a:solidFill>
                <a:latin typeface="Arial" pitchFamily="34" charset="0"/>
                <a:ea typeface="+mn-ea"/>
                <a:cs typeface="Arial" pitchFamily="34" charset="0"/>
              </a:rPr>
              <a:t>MOSCOW</a:t>
            </a:r>
          </a:p>
          <a:p>
            <a:pPr algn="r">
              <a:lnSpc>
                <a:spcPts val="2200"/>
              </a:lnSpc>
              <a:defRPr/>
            </a:pPr>
            <a:r>
              <a:rPr lang="en-US" sz="1000" b="1" spc="50" baseline="0" dirty="0">
                <a:solidFill>
                  <a:srgbClr val="7F7F7F"/>
                </a:solidFill>
                <a:latin typeface="Arial" pitchFamily="34" charset="0"/>
                <a:ea typeface="+mn-ea"/>
                <a:cs typeface="Arial" pitchFamily="34" charset="0"/>
              </a:rPr>
              <a:t>FRANKFURT</a:t>
            </a:r>
          </a:p>
          <a:p>
            <a:pPr algn="r">
              <a:lnSpc>
                <a:spcPts val="2200"/>
              </a:lnSpc>
              <a:defRPr/>
            </a:pPr>
            <a:r>
              <a:rPr lang="en-US" sz="1000" b="1" spc="50" baseline="0" dirty="0">
                <a:solidFill>
                  <a:srgbClr val="7F7F7F"/>
                </a:solidFill>
                <a:latin typeface="Arial" pitchFamily="34" charset="0"/>
                <a:ea typeface="+mn-ea"/>
                <a:cs typeface="Arial" pitchFamily="34" charset="0"/>
              </a:rPr>
              <a:t>COLOGNE</a:t>
            </a:r>
          </a:p>
          <a:p>
            <a:pPr algn="r">
              <a:lnSpc>
                <a:spcPts val="2200"/>
              </a:lnSpc>
              <a:defRPr/>
            </a:pPr>
            <a:r>
              <a:rPr lang="en-US" sz="1000" b="1" spc="50" baseline="0" dirty="0">
                <a:solidFill>
                  <a:srgbClr val="7F7F7F"/>
                </a:solidFill>
                <a:latin typeface="Arial" pitchFamily="34" charset="0"/>
                <a:ea typeface="+mn-ea"/>
                <a:cs typeface="Arial" pitchFamily="34" charset="0"/>
              </a:rPr>
              <a:t>ROME</a:t>
            </a:r>
          </a:p>
          <a:p>
            <a:pPr algn="r">
              <a:lnSpc>
                <a:spcPts val="2200"/>
              </a:lnSpc>
              <a:defRPr/>
            </a:pPr>
            <a:r>
              <a:rPr lang="en-US" sz="1000" b="1" spc="50" baseline="0" dirty="0">
                <a:solidFill>
                  <a:srgbClr val="7F7F7F"/>
                </a:solidFill>
                <a:latin typeface="Arial" pitchFamily="34" charset="0"/>
                <a:ea typeface="+mn-ea"/>
                <a:cs typeface="Arial" pitchFamily="34" charset="0"/>
              </a:rPr>
              <a:t>MILAN</a:t>
            </a:r>
          </a:p>
          <a:p>
            <a:pPr algn="r">
              <a:lnSpc>
                <a:spcPts val="2200"/>
              </a:lnSpc>
              <a:defRPr/>
            </a:pPr>
            <a:r>
              <a:rPr lang="en-US" sz="1000" b="1" spc="50" baseline="0" dirty="0">
                <a:solidFill>
                  <a:srgbClr val="7F7F7F"/>
                </a:solidFill>
                <a:latin typeface="Arial" pitchFamily="34" charset="0"/>
                <a:ea typeface="+mn-ea"/>
                <a:cs typeface="Arial" pitchFamily="34" charset="0"/>
              </a:rPr>
              <a:t>HONG KONG</a:t>
            </a:r>
          </a:p>
          <a:p>
            <a:pPr algn="r">
              <a:lnSpc>
                <a:spcPts val="2200"/>
              </a:lnSpc>
              <a:defRPr/>
            </a:pPr>
            <a:r>
              <a:rPr lang="en-US" sz="1000" b="1" spc="50" baseline="0" dirty="0" smtClean="0">
                <a:solidFill>
                  <a:srgbClr val="7F7F7F"/>
                </a:solidFill>
                <a:latin typeface="Arial" pitchFamily="34" charset="0"/>
                <a:ea typeface="+mn-ea"/>
                <a:cs typeface="Arial" pitchFamily="34" charset="0"/>
              </a:rPr>
              <a:t>BEIJING</a:t>
            </a:r>
          </a:p>
          <a:p>
            <a:pPr algn="r">
              <a:lnSpc>
                <a:spcPts val="2200"/>
              </a:lnSpc>
              <a:defRPr/>
            </a:pPr>
            <a:r>
              <a:rPr lang="en-US" sz="1000" b="1" spc="50" baseline="0" dirty="0" smtClean="0">
                <a:solidFill>
                  <a:srgbClr val="7F7F7F"/>
                </a:solidFill>
                <a:latin typeface="Arial" pitchFamily="34" charset="0"/>
                <a:ea typeface="+mn-ea"/>
                <a:cs typeface="Arial" pitchFamily="34" charset="0"/>
              </a:rPr>
              <a:t>BUENOS AIRES</a:t>
            </a:r>
          </a:p>
          <a:p>
            <a:pPr marL="0" marR="0" indent="0" algn="r" defTabSz="914400" rtl="0" eaLnBrk="1" fontAlgn="auto" latinLnBrk="0" hangingPunct="1">
              <a:lnSpc>
                <a:spcPts val="2200"/>
              </a:lnSpc>
              <a:spcBef>
                <a:spcPts val="0"/>
              </a:spcBef>
              <a:spcAft>
                <a:spcPts val="0"/>
              </a:spcAft>
              <a:buClrTx/>
              <a:buSzTx/>
              <a:buFontTx/>
              <a:buNone/>
              <a:tabLst/>
              <a:defRPr/>
            </a:pPr>
            <a:r>
              <a:rPr lang="en-US" sz="1000" b="1" spc="50" baseline="0" dirty="0" smtClean="0">
                <a:solidFill>
                  <a:srgbClr val="7F7F7F"/>
                </a:solidFill>
                <a:latin typeface="Arial" pitchFamily="34" charset="0"/>
                <a:ea typeface="+mn-ea"/>
                <a:cs typeface="Arial" pitchFamily="34" charset="0"/>
              </a:rPr>
              <a:t>SÃO PAULO</a:t>
            </a:r>
            <a:br>
              <a:rPr lang="en-US" sz="1000" b="1" spc="50" baseline="0" dirty="0" smtClean="0">
                <a:solidFill>
                  <a:srgbClr val="7F7F7F"/>
                </a:solidFill>
                <a:latin typeface="Arial" pitchFamily="34" charset="0"/>
                <a:ea typeface="+mn-ea"/>
                <a:cs typeface="Arial" pitchFamily="34" charset="0"/>
              </a:rPr>
            </a:br>
            <a:r>
              <a:rPr lang="en-US" sz="1000" b="1" kern="1200" spc="50" baseline="0" dirty="0" smtClean="0">
                <a:solidFill>
                  <a:srgbClr val="7F7F7F"/>
                </a:solidFill>
                <a:latin typeface="Arial" pitchFamily="34" charset="0"/>
                <a:ea typeface="+mn-ea"/>
                <a:cs typeface="Arial" pitchFamily="34" charset="0"/>
              </a:rPr>
              <a:t>ABU DHABI</a:t>
            </a:r>
          </a:p>
          <a:p>
            <a:pPr algn="r">
              <a:lnSpc>
                <a:spcPts val="2200"/>
              </a:lnSpc>
              <a:defRPr/>
            </a:pPr>
            <a:r>
              <a:rPr lang="en-US" sz="1000" b="1" spc="50" baseline="0" dirty="0" smtClean="0">
                <a:solidFill>
                  <a:srgbClr val="7F7F7F"/>
                </a:solidFill>
                <a:latin typeface="Arial" pitchFamily="34" charset="0"/>
                <a:ea typeface="+mn-ea"/>
                <a:cs typeface="Arial" pitchFamily="34" charset="0"/>
              </a:rPr>
              <a:t>SEOUL</a:t>
            </a:r>
            <a:endParaRPr lang="en-US" sz="1000" b="1" spc="50" baseline="0" dirty="0">
              <a:solidFill>
                <a:srgbClr val="7F7F7F"/>
              </a:solidFill>
              <a:latin typeface="Arial" pitchFamily="34" charset="0"/>
              <a:ea typeface="+mn-ea"/>
              <a:cs typeface="Arial" pitchFamily="34" charset="0"/>
            </a:endParaRPr>
          </a:p>
        </p:txBody>
      </p:sp>
      <p:sp>
        <p:nvSpPr>
          <p:cNvPr id="7" name="Rectangle 97"/>
          <p:cNvSpPr>
            <a:spLocks noChangeArrowheads="1"/>
          </p:cNvSpPr>
          <p:nvPr userDrawn="1"/>
        </p:nvSpPr>
        <p:spPr bwMode="gray">
          <a:xfrm>
            <a:off x="0" y="0"/>
            <a:ext cx="9144000" cy="228600"/>
          </a:xfrm>
          <a:prstGeom prst="rect">
            <a:avLst/>
          </a:prstGeom>
          <a:gradFill>
            <a:gsLst>
              <a:gs pos="23000">
                <a:schemeClr val="tx2">
                  <a:alpha val="74000"/>
                </a:schemeClr>
              </a:gs>
              <a:gs pos="7001">
                <a:srgbClr val="E6E6E6"/>
              </a:gs>
              <a:gs pos="32001">
                <a:srgbClr val="7D8496"/>
              </a:gs>
              <a:gs pos="47000">
                <a:srgbClr val="E6E6E6"/>
              </a:gs>
              <a:gs pos="85001">
                <a:srgbClr val="7D8496"/>
              </a:gs>
              <a:gs pos="100000">
                <a:srgbClr val="E6E6E6"/>
              </a:gs>
            </a:gsLst>
            <a:lin ang="0" scaled="0"/>
          </a:gradFill>
          <a:ln w="9525">
            <a:noFill/>
            <a:miter lim="800000"/>
            <a:headEnd/>
            <a:tailEnd/>
          </a:ln>
          <a:effectLst/>
        </p:spPr>
        <p:txBody>
          <a:bodyPr wrap="none" anchor="ctr"/>
          <a:lstStyle/>
          <a:p>
            <a:pPr eaLnBrk="0" hangingPunct="0">
              <a:defRPr/>
            </a:pPr>
            <a:endParaRPr lang="en-US">
              <a:ea typeface="+mn-ea"/>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blocks - Two palettes moving forward">
    <p:spTree>
      <p:nvGrpSpPr>
        <p:cNvPr id="1" name=""/>
        <p:cNvGrpSpPr/>
        <p:nvPr/>
      </p:nvGrpSpPr>
      <p:grpSpPr>
        <a:xfrm>
          <a:off x="0" y="0"/>
          <a:ext cx="0" cy="0"/>
          <a:chOff x="0" y="0"/>
          <a:chExt cx="0" cy="0"/>
        </a:xfrm>
      </p:grpSpPr>
      <p:sp>
        <p:nvSpPr>
          <p:cNvPr id="8" name="AutoShape 3"/>
          <p:cNvSpPr>
            <a:spLocks noChangeArrowheads="1"/>
          </p:cNvSpPr>
          <p:nvPr userDrawn="1"/>
        </p:nvSpPr>
        <p:spPr bwMode="auto">
          <a:xfrm>
            <a:off x="683419" y="2635250"/>
            <a:ext cx="7777163" cy="1587500"/>
          </a:xfrm>
          <a:prstGeom prst="homePlate">
            <a:avLst>
              <a:gd name="adj" fmla="val 32592"/>
            </a:avLst>
          </a:prstGeom>
          <a:gradFill flip="none" rotWithShape="1">
            <a:gsLst>
              <a:gs pos="0">
                <a:srgbClr val="000000">
                  <a:tint val="66000"/>
                  <a:satMod val="160000"/>
                </a:srgbClr>
              </a:gs>
              <a:gs pos="50000">
                <a:srgbClr val="000000">
                  <a:tint val="44500"/>
                  <a:satMod val="160000"/>
                </a:srgbClr>
              </a:gs>
              <a:gs pos="100000">
                <a:srgbClr val="000000">
                  <a:tint val="23500"/>
                  <a:satMod val="160000"/>
                </a:srgbClr>
              </a:gs>
            </a:gsLst>
            <a:lin ang="10800000" scaled="1"/>
            <a:tileRect/>
          </a:gradFill>
          <a:ln w="6350" algn="ctr">
            <a:noFill/>
            <a:miter lim="800000"/>
            <a:headEnd/>
            <a:tailEnd/>
          </a:ln>
          <a:effectLst/>
        </p:spPr>
        <p:txBody>
          <a:bodyPr tIns="91440" bIns="91440" anchor="ctr"/>
          <a:lstStyle/>
          <a:p>
            <a:endParaRPr lang="en-US"/>
          </a:p>
        </p:txBody>
      </p:sp>
      <p:sp>
        <p:nvSpPr>
          <p:cNvPr id="18" name="Text Placeholder 17"/>
          <p:cNvSpPr>
            <a:spLocks noGrp="1"/>
          </p:cNvSpPr>
          <p:nvPr>
            <p:ph type="body" sz="quarter" idx="21" hasCustomPrompt="1"/>
          </p:nvPr>
        </p:nvSpPr>
        <p:spPr>
          <a:xfrm>
            <a:off x="1051560" y="1417320"/>
            <a:ext cx="3291840" cy="457200"/>
          </a:xfrm>
          <a:prstGeom prst="rect">
            <a:avLst/>
          </a:prstGeom>
          <a:solidFill>
            <a:srgbClr val="B01C2E"/>
          </a:solidFill>
          <a:ln>
            <a:solidFill>
              <a:srgbClr val="C0C0C0"/>
            </a:solidFill>
          </a:ln>
        </p:spPr>
        <p:txBody>
          <a:bodyPr anchor="ctr"/>
          <a:lstStyle>
            <a:lvl1pPr algn="ctr">
              <a:buNone/>
              <a:defRPr sz="1200" b="1">
                <a:solidFill>
                  <a:srgbClr val="FFFFFF"/>
                </a:solidFill>
              </a:defRPr>
            </a:lvl1pPr>
          </a:lstStyle>
          <a:p>
            <a:pPr lvl="0"/>
            <a:r>
              <a:rPr lang="en-US" dirty="0" smtClean="0"/>
              <a:t>Click to Type</a:t>
            </a:r>
            <a:endParaRPr lang="en-US" dirty="0"/>
          </a:p>
        </p:txBody>
      </p:sp>
      <p:sp>
        <p:nvSpPr>
          <p:cNvPr id="21" name="Text Placeholder 17"/>
          <p:cNvSpPr>
            <a:spLocks noGrp="1"/>
          </p:cNvSpPr>
          <p:nvPr>
            <p:ph type="body" sz="quarter" idx="23" hasCustomPrompt="1"/>
          </p:nvPr>
        </p:nvSpPr>
        <p:spPr>
          <a:xfrm>
            <a:off x="4572000" y="1417320"/>
            <a:ext cx="3291840" cy="457200"/>
          </a:xfrm>
          <a:prstGeom prst="rect">
            <a:avLst/>
          </a:prstGeom>
          <a:solidFill>
            <a:srgbClr val="B01C2E"/>
          </a:solidFill>
          <a:ln>
            <a:solidFill>
              <a:srgbClr val="C0C0C0"/>
            </a:solidFill>
          </a:ln>
        </p:spPr>
        <p:txBody>
          <a:bodyPr anchor="ctr"/>
          <a:lstStyle>
            <a:lvl1pPr algn="ctr">
              <a:buNone/>
              <a:defRPr sz="1200" b="1">
                <a:solidFill>
                  <a:srgbClr val="FFFFFF"/>
                </a:solidFill>
              </a:defRPr>
            </a:lvl1pPr>
          </a:lstStyle>
          <a:p>
            <a:pPr lvl="0"/>
            <a:r>
              <a:rPr lang="en-US" dirty="0" smtClean="0"/>
              <a:t>Click to Type</a:t>
            </a:r>
            <a:endParaRPr lang="en-US" dirty="0"/>
          </a:p>
        </p:txBody>
      </p:sp>
      <p:sp>
        <p:nvSpPr>
          <p:cNvPr id="10"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4" name="Content Placeholder 10"/>
          <p:cNvSpPr>
            <a:spLocks noGrp="1"/>
          </p:cNvSpPr>
          <p:nvPr>
            <p:ph sz="quarter" idx="20" hasCustomPrompt="1"/>
          </p:nvPr>
        </p:nvSpPr>
        <p:spPr>
          <a:xfrm>
            <a:off x="1051560" y="1874520"/>
            <a:ext cx="3291840" cy="36576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 name="Content Placeholder 10"/>
          <p:cNvSpPr>
            <a:spLocks noGrp="1"/>
          </p:cNvSpPr>
          <p:nvPr>
            <p:ph sz="quarter" idx="24" hasCustomPrompt="1"/>
          </p:nvPr>
        </p:nvSpPr>
        <p:spPr>
          <a:xfrm>
            <a:off x="4572000" y="1874520"/>
            <a:ext cx="3291840" cy="3657600"/>
          </a:xfrm>
          <a:prstGeom prst="rect">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9" name="Footer Placeholder 8"/>
          <p:cNvSpPr>
            <a:spLocks noGrp="1"/>
          </p:cNvSpPr>
          <p:nvPr>
            <p:ph type="ftr" sz="quarter" idx="25"/>
          </p:nvPr>
        </p:nvSpPr>
        <p:spPr/>
        <p:txBody>
          <a:bodyPr/>
          <a:lstStyle/>
          <a:p>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flict">
    <p:spTree>
      <p:nvGrpSpPr>
        <p:cNvPr id="1" name=""/>
        <p:cNvGrpSpPr/>
        <p:nvPr/>
      </p:nvGrpSpPr>
      <p:grpSpPr>
        <a:xfrm>
          <a:off x="0" y="0"/>
          <a:ext cx="0" cy="0"/>
          <a:chOff x="0" y="0"/>
          <a:chExt cx="0" cy="0"/>
        </a:xfrm>
      </p:grpSpPr>
      <p:sp>
        <p:nvSpPr>
          <p:cNvPr id="18" name="Text Placeholder 17"/>
          <p:cNvSpPr>
            <a:spLocks noGrp="1"/>
          </p:cNvSpPr>
          <p:nvPr>
            <p:ph type="body" sz="quarter" idx="21" hasCustomPrompt="1"/>
          </p:nvPr>
        </p:nvSpPr>
        <p:spPr>
          <a:xfrm>
            <a:off x="835152" y="1417320"/>
            <a:ext cx="3035808" cy="457200"/>
          </a:xfrm>
          <a:prstGeom prst="rect">
            <a:avLst/>
          </a:prstGeom>
          <a:solidFill>
            <a:srgbClr val="B01C2E"/>
          </a:solidFill>
          <a:ln>
            <a:solidFill>
              <a:srgbClr val="C0C0C0"/>
            </a:solidFill>
          </a:ln>
        </p:spPr>
        <p:txBody>
          <a:bodyPr anchor="ctr"/>
          <a:lstStyle>
            <a:lvl1pPr algn="ctr">
              <a:buNone/>
              <a:defRPr sz="1200" b="1" baseline="0">
                <a:solidFill>
                  <a:srgbClr val="FFFFFF"/>
                </a:solidFill>
              </a:defRPr>
            </a:lvl1pPr>
          </a:lstStyle>
          <a:p>
            <a:pPr lvl="0"/>
            <a:r>
              <a:rPr lang="en-US" dirty="0" smtClean="0"/>
              <a:t>Click to Type</a:t>
            </a:r>
            <a:endParaRPr lang="en-US" dirty="0"/>
          </a:p>
        </p:txBody>
      </p:sp>
      <p:sp>
        <p:nvSpPr>
          <p:cNvPr id="21" name="Text Placeholder 17"/>
          <p:cNvSpPr>
            <a:spLocks noGrp="1"/>
          </p:cNvSpPr>
          <p:nvPr>
            <p:ph type="body" sz="quarter" idx="23" hasCustomPrompt="1"/>
          </p:nvPr>
        </p:nvSpPr>
        <p:spPr>
          <a:xfrm>
            <a:off x="5266627" y="1417320"/>
            <a:ext cx="3054096" cy="457200"/>
          </a:xfrm>
          <a:prstGeom prst="rect">
            <a:avLst/>
          </a:prstGeom>
          <a:solidFill>
            <a:srgbClr val="B01C2E"/>
          </a:solidFill>
          <a:ln>
            <a:solidFill>
              <a:srgbClr val="C0C0C0"/>
            </a:solidFill>
          </a:ln>
        </p:spPr>
        <p:txBody>
          <a:bodyPr anchor="ctr"/>
          <a:lstStyle>
            <a:lvl1pPr algn="ctr">
              <a:buNone/>
              <a:defRPr sz="1200" b="1">
                <a:solidFill>
                  <a:srgbClr val="FFFFFF"/>
                </a:solidFill>
              </a:defRPr>
            </a:lvl1pPr>
          </a:lstStyle>
          <a:p>
            <a:pPr lvl="0"/>
            <a:r>
              <a:rPr lang="en-US" dirty="0" smtClean="0"/>
              <a:t>Click to Type</a:t>
            </a:r>
            <a:endParaRPr lang="en-US" dirty="0"/>
          </a:p>
        </p:txBody>
      </p:sp>
      <p:sp>
        <p:nvSpPr>
          <p:cNvPr id="10" name="Freeform 7"/>
          <p:cNvSpPr>
            <a:spLocks/>
          </p:cNvSpPr>
          <p:nvPr userDrawn="1"/>
        </p:nvSpPr>
        <p:spPr bwMode="auto">
          <a:xfrm>
            <a:off x="4383882" y="3341497"/>
            <a:ext cx="376237" cy="1403350"/>
          </a:xfrm>
          <a:custGeom>
            <a:avLst/>
            <a:gdLst/>
            <a:ahLst/>
            <a:cxnLst>
              <a:cxn ang="0">
                <a:pos x="72" y="0"/>
              </a:cxn>
              <a:cxn ang="0">
                <a:pos x="0" y="232"/>
              </a:cxn>
              <a:cxn ang="0">
                <a:pos x="48" y="232"/>
              </a:cxn>
              <a:cxn ang="0">
                <a:pos x="0" y="376"/>
              </a:cxn>
              <a:cxn ang="0">
                <a:pos x="72" y="376"/>
              </a:cxn>
              <a:cxn ang="0">
                <a:pos x="32" y="504"/>
              </a:cxn>
              <a:cxn ang="0">
                <a:pos x="0" y="504"/>
              </a:cxn>
              <a:cxn ang="0">
                <a:pos x="0" y="608"/>
              </a:cxn>
              <a:cxn ang="0">
                <a:pos x="96" y="496"/>
              </a:cxn>
              <a:cxn ang="0">
                <a:pos x="48" y="504"/>
              </a:cxn>
              <a:cxn ang="0">
                <a:pos x="144" y="336"/>
              </a:cxn>
              <a:cxn ang="0">
                <a:pos x="72" y="336"/>
              </a:cxn>
              <a:cxn ang="0">
                <a:pos x="144" y="192"/>
              </a:cxn>
              <a:cxn ang="0">
                <a:pos x="88" y="192"/>
              </a:cxn>
              <a:cxn ang="0">
                <a:pos x="176" y="0"/>
              </a:cxn>
              <a:cxn ang="0">
                <a:pos x="72" y="0"/>
              </a:cxn>
            </a:cxnLst>
            <a:rect l="0" t="0" r="r" b="b"/>
            <a:pathLst>
              <a:path w="176" h="608">
                <a:moveTo>
                  <a:pt x="72" y="0"/>
                </a:moveTo>
                <a:lnTo>
                  <a:pt x="0" y="232"/>
                </a:lnTo>
                <a:lnTo>
                  <a:pt x="48" y="232"/>
                </a:lnTo>
                <a:lnTo>
                  <a:pt x="0" y="376"/>
                </a:lnTo>
                <a:lnTo>
                  <a:pt x="72" y="376"/>
                </a:lnTo>
                <a:lnTo>
                  <a:pt x="32" y="504"/>
                </a:lnTo>
                <a:lnTo>
                  <a:pt x="0" y="504"/>
                </a:lnTo>
                <a:lnTo>
                  <a:pt x="0" y="608"/>
                </a:lnTo>
                <a:lnTo>
                  <a:pt x="96" y="496"/>
                </a:lnTo>
                <a:lnTo>
                  <a:pt x="48" y="504"/>
                </a:lnTo>
                <a:lnTo>
                  <a:pt x="144" y="336"/>
                </a:lnTo>
                <a:lnTo>
                  <a:pt x="72" y="336"/>
                </a:lnTo>
                <a:lnTo>
                  <a:pt x="144" y="192"/>
                </a:lnTo>
                <a:lnTo>
                  <a:pt x="88" y="192"/>
                </a:lnTo>
                <a:lnTo>
                  <a:pt x="176" y="0"/>
                </a:lnTo>
                <a:lnTo>
                  <a:pt x="72" y="0"/>
                </a:lnTo>
                <a:close/>
              </a:path>
            </a:pathLst>
          </a:custGeom>
          <a:solidFill>
            <a:srgbClr val="B01C2E"/>
          </a:solidFill>
          <a:ln w="6350" cap="flat" cmpd="sng">
            <a:solidFill>
              <a:srgbClr val="B01C2E"/>
            </a:solidFill>
            <a:prstDash val="solid"/>
            <a:round/>
            <a:headEnd/>
            <a:tailEnd/>
          </a:ln>
          <a:effectLst/>
        </p:spPr>
        <p:txBody>
          <a:bodyPr lIns="72000" tIns="72000" rIns="72000" bIns="72000" anchor="ctr"/>
          <a:lstStyle/>
          <a:p>
            <a:endParaRPr lang="en-US"/>
          </a:p>
        </p:txBody>
      </p:sp>
      <p:sp>
        <p:nvSpPr>
          <p:cNvPr id="9"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1" name="Content Placeholder 10"/>
          <p:cNvSpPr>
            <a:spLocks noGrp="1"/>
          </p:cNvSpPr>
          <p:nvPr>
            <p:ph sz="quarter" idx="20" hasCustomPrompt="1"/>
          </p:nvPr>
        </p:nvSpPr>
        <p:spPr>
          <a:xfrm>
            <a:off x="835152" y="1874520"/>
            <a:ext cx="3291840" cy="4343400"/>
          </a:xfrm>
          <a:prstGeom prst="homePlate">
            <a:avLst>
              <a:gd name="adj" fmla="val 7684"/>
            </a:avLst>
          </a:prstGeom>
          <a:solidFill>
            <a:srgbClr val="FFFFFF"/>
          </a:solidFill>
          <a:ln>
            <a:solidFill>
              <a:srgbClr val="C0C0C0"/>
            </a:solidFill>
          </a:ln>
        </p:spPr>
        <p:txBody>
          <a:bodyPr/>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2" name="Content Placeholder 10"/>
          <p:cNvSpPr>
            <a:spLocks noGrp="1"/>
          </p:cNvSpPr>
          <p:nvPr>
            <p:ph sz="quarter" idx="24" hasCustomPrompt="1"/>
          </p:nvPr>
        </p:nvSpPr>
        <p:spPr>
          <a:xfrm flipH="1">
            <a:off x="5028883" y="1874520"/>
            <a:ext cx="3291840" cy="4343400"/>
          </a:xfrm>
          <a:prstGeom prst="homePlate">
            <a:avLst>
              <a:gd name="adj" fmla="val 7343"/>
            </a:avLst>
          </a:prstGeom>
          <a:solidFill>
            <a:srgbClr val="FFFFFF"/>
          </a:solidFill>
          <a:ln>
            <a:solidFill>
              <a:srgbClr val="C0C0C0"/>
            </a:solidFill>
          </a:ln>
        </p:spPr>
        <p:txBody>
          <a:bodyPr lIns="228600"/>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3" name="Footer Placeholder 12"/>
          <p:cNvSpPr>
            <a:spLocks noGrp="1"/>
          </p:cNvSpPr>
          <p:nvPr>
            <p:ph type="ftr" sz="quarter" idx="25"/>
          </p:nvPr>
        </p:nvSpPr>
        <p:spPr/>
        <p:txBody>
          <a:bodyPr/>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nsequences List">
    <p:spTree>
      <p:nvGrpSpPr>
        <p:cNvPr id="1" name=""/>
        <p:cNvGrpSpPr/>
        <p:nvPr/>
      </p:nvGrpSpPr>
      <p:grpSpPr>
        <a:xfrm>
          <a:off x="0" y="0"/>
          <a:ext cx="0" cy="0"/>
          <a:chOff x="0" y="0"/>
          <a:chExt cx="0" cy="0"/>
        </a:xfrm>
      </p:grpSpPr>
      <p:sp>
        <p:nvSpPr>
          <p:cNvPr id="20" name="Content Placeholder 10"/>
          <p:cNvSpPr>
            <a:spLocks noGrp="1"/>
          </p:cNvSpPr>
          <p:nvPr>
            <p:ph sz="quarter" idx="35" hasCustomPrompt="1"/>
          </p:nvPr>
        </p:nvSpPr>
        <p:spPr>
          <a:xfrm>
            <a:off x="6181725" y="1577977"/>
            <a:ext cx="2487168" cy="3931920"/>
          </a:xfrm>
          <a:prstGeom prst="rect">
            <a:avLst/>
          </a:prstGeom>
          <a:solidFill>
            <a:srgbClr val="FFFFFF"/>
          </a:solidFill>
          <a:ln>
            <a:solidFill>
              <a:srgbClr val="C0C0C0"/>
            </a:solidFill>
          </a:ln>
        </p:spPr>
        <p:txBody>
          <a:bodyPr lIns="457200" rIns="91440"/>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 name="Content Placeholder 10"/>
          <p:cNvSpPr>
            <a:spLocks noGrp="1"/>
          </p:cNvSpPr>
          <p:nvPr>
            <p:ph sz="quarter" idx="20" hasCustomPrompt="1"/>
          </p:nvPr>
        </p:nvSpPr>
        <p:spPr>
          <a:xfrm>
            <a:off x="484632" y="1577977"/>
            <a:ext cx="2487168" cy="3931920"/>
          </a:xfrm>
          <a:prstGeom prst="rect">
            <a:avLst/>
          </a:prstGeom>
          <a:solidFill>
            <a:srgbClr val="FFFFFF"/>
          </a:solidFill>
          <a:ln>
            <a:solidFill>
              <a:srgbClr val="C0C0C0"/>
            </a:solidFill>
          </a:ln>
        </p:spPr>
        <p:txBody>
          <a:bodyPr rIns="457200"/>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4" name="Text Placeholder 23"/>
          <p:cNvSpPr>
            <a:spLocks noGrp="1"/>
          </p:cNvSpPr>
          <p:nvPr>
            <p:ph type="body" sz="quarter" idx="10"/>
          </p:nvPr>
        </p:nvSpPr>
        <p:spPr>
          <a:xfrm>
            <a:off x="2667000" y="182880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1" name="Text Placeholder 23"/>
          <p:cNvSpPr>
            <a:spLocks noGrp="1"/>
          </p:cNvSpPr>
          <p:nvPr>
            <p:ph type="body" sz="quarter" idx="21"/>
          </p:nvPr>
        </p:nvSpPr>
        <p:spPr>
          <a:xfrm>
            <a:off x="2667000" y="242316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2" name="Text Placeholder 23"/>
          <p:cNvSpPr>
            <a:spLocks noGrp="1"/>
          </p:cNvSpPr>
          <p:nvPr>
            <p:ph type="body" sz="quarter" idx="22"/>
          </p:nvPr>
        </p:nvSpPr>
        <p:spPr>
          <a:xfrm>
            <a:off x="2667000" y="301752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3" name="Text Placeholder 23"/>
          <p:cNvSpPr>
            <a:spLocks noGrp="1"/>
          </p:cNvSpPr>
          <p:nvPr>
            <p:ph type="body" sz="quarter" idx="23"/>
          </p:nvPr>
        </p:nvSpPr>
        <p:spPr>
          <a:xfrm>
            <a:off x="2667000" y="361188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4" name="Text Placeholder 23"/>
          <p:cNvSpPr>
            <a:spLocks noGrp="1"/>
          </p:cNvSpPr>
          <p:nvPr>
            <p:ph type="body" sz="quarter" idx="24"/>
          </p:nvPr>
        </p:nvSpPr>
        <p:spPr>
          <a:xfrm>
            <a:off x="2667000" y="420624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5" name="Text Placeholder 23"/>
          <p:cNvSpPr>
            <a:spLocks noGrp="1"/>
          </p:cNvSpPr>
          <p:nvPr>
            <p:ph type="body" sz="quarter" idx="25"/>
          </p:nvPr>
        </p:nvSpPr>
        <p:spPr>
          <a:xfrm>
            <a:off x="2667000" y="4800600"/>
            <a:ext cx="3931920" cy="484632"/>
          </a:xfrm>
          <a:prstGeom prst="homePlate">
            <a:avLst>
              <a:gd name="adj" fmla="val 16207"/>
            </a:avLst>
          </a:prstGeom>
          <a:solidFill>
            <a:srgbClr val="FFFFFF"/>
          </a:solidFill>
          <a:ln>
            <a:solidFill>
              <a:srgbClr val="B01C2E"/>
            </a:solidFill>
          </a:ln>
        </p:spPr>
        <p:txBody>
          <a:bodyPr anchor="ctr"/>
          <a:lstStyle>
            <a:lvl1pPr marL="177800" indent="0">
              <a:spcBef>
                <a:spcPts val="0"/>
              </a:spcBef>
              <a:buNone/>
              <a:defRPr sz="1200"/>
            </a:lvl1pPr>
          </a:lstStyle>
          <a:p>
            <a:pPr lvl="0"/>
            <a:endParaRPr lang="en-US" dirty="0"/>
          </a:p>
        </p:txBody>
      </p:sp>
      <p:sp>
        <p:nvSpPr>
          <p:cNvPr id="36" name="Text Placeholder 22"/>
          <p:cNvSpPr>
            <a:spLocks noGrp="1"/>
          </p:cNvSpPr>
          <p:nvPr>
            <p:ph type="body" sz="quarter" idx="29" hasCustomPrompt="1"/>
          </p:nvPr>
        </p:nvSpPr>
        <p:spPr>
          <a:xfrm>
            <a:off x="2514600" y="1981200"/>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1</a:t>
            </a:r>
            <a:endParaRPr lang="en-US" dirty="0"/>
          </a:p>
        </p:txBody>
      </p:sp>
      <p:sp>
        <p:nvSpPr>
          <p:cNvPr id="37" name="Text Placeholder 22"/>
          <p:cNvSpPr>
            <a:spLocks noGrp="1"/>
          </p:cNvSpPr>
          <p:nvPr>
            <p:ph type="body" sz="quarter" idx="30" hasCustomPrompt="1"/>
          </p:nvPr>
        </p:nvSpPr>
        <p:spPr>
          <a:xfrm>
            <a:off x="2514600" y="2570074"/>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2</a:t>
            </a:r>
            <a:endParaRPr lang="en-US" dirty="0"/>
          </a:p>
        </p:txBody>
      </p:sp>
      <p:sp>
        <p:nvSpPr>
          <p:cNvPr id="38" name="Text Placeholder 22"/>
          <p:cNvSpPr>
            <a:spLocks noGrp="1"/>
          </p:cNvSpPr>
          <p:nvPr>
            <p:ph type="body" sz="quarter" idx="31" hasCustomPrompt="1"/>
          </p:nvPr>
        </p:nvSpPr>
        <p:spPr>
          <a:xfrm>
            <a:off x="2514600" y="3158948"/>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3</a:t>
            </a:r>
            <a:endParaRPr lang="en-US" dirty="0"/>
          </a:p>
        </p:txBody>
      </p:sp>
      <p:sp>
        <p:nvSpPr>
          <p:cNvPr id="39" name="Text Placeholder 22"/>
          <p:cNvSpPr>
            <a:spLocks noGrp="1"/>
          </p:cNvSpPr>
          <p:nvPr>
            <p:ph type="body" sz="quarter" idx="32" hasCustomPrompt="1"/>
          </p:nvPr>
        </p:nvSpPr>
        <p:spPr>
          <a:xfrm>
            <a:off x="2514600" y="3747822"/>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4</a:t>
            </a:r>
            <a:endParaRPr lang="en-US" dirty="0"/>
          </a:p>
        </p:txBody>
      </p:sp>
      <p:sp>
        <p:nvSpPr>
          <p:cNvPr id="40" name="Text Placeholder 22"/>
          <p:cNvSpPr>
            <a:spLocks noGrp="1"/>
          </p:cNvSpPr>
          <p:nvPr>
            <p:ph type="body" sz="quarter" idx="33" hasCustomPrompt="1"/>
          </p:nvPr>
        </p:nvSpPr>
        <p:spPr>
          <a:xfrm>
            <a:off x="2514600" y="4336696"/>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5</a:t>
            </a:r>
            <a:endParaRPr lang="en-US" dirty="0"/>
          </a:p>
        </p:txBody>
      </p:sp>
      <p:sp>
        <p:nvSpPr>
          <p:cNvPr id="41" name="Text Placeholder 22"/>
          <p:cNvSpPr>
            <a:spLocks noGrp="1"/>
          </p:cNvSpPr>
          <p:nvPr>
            <p:ph type="body" sz="quarter" idx="34" hasCustomPrompt="1"/>
          </p:nvPr>
        </p:nvSpPr>
        <p:spPr>
          <a:xfrm>
            <a:off x="2514600" y="4925568"/>
            <a:ext cx="237744" cy="256032"/>
          </a:xfrm>
          <a:prstGeom prst="rect">
            <a:avLst/>
          </a:prstGeom>
          <a:solidFill>
            <a:srgbClr val="B01C2E"/>
          </a:solidFill>
          <a:ln>
            <a:solidFill>
              <a:srgbClr val="999999"/>
            </a:solidFill>
          </a:ln>
        </p:spPr>
        <p:txBody>
          <a:bodyPr lIns="0" tIns="0" rIns="0" bIns="0" anchor="ctr"/>
          <a:lstStyle>
            <a:lvl1pPr marL="0" indent="0" algn="ctr">
              <a:spcBef>
                <a:spcPts val="0"/>
              </a:spcBef>
              <a:buNone/>
              <a:defRPr sz="1600" b="1">
                <a:solidFill>
                  <a:srgbClr val="FFFFFF"/>
                </a:solidFill>
              </a:defRPr>
            </a:lvl1pPr>
          </a:lstStyle>
          <a:p>
            <a:pPr lvl="0"/>
            <a:r>
              <a:rPr lang="en-US" dirty="0" smtClean="0"/>
              <a:t>6</a:t>
            </a:r>
            <a:endParaRPr lang="en-US" dirty="0"/>
          </a:p>
        </p:txBody>
      </p:sp>
      <p:sp>
        <p:nvSpPr>
          <p:cNvPr id="18"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1"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2" name="Footer Placeholder 21"/>
          <p:cNvSpPr>
            <a:spLocks noGrp="1"/>
          </p:cNvSpPr>
          <p:nvPr>
            <p:ph type="ftr" sz="quarter" idx="36"/>
          </p:nvPr>
        </p:nvSpPr>
        <p:spPr/>
        <p:txBody>
          <a:bodyPr/>
          <a:lstStyle/>
          <a:p>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Blocks - Horizontal chevrons with text">
    <p:spTree>
      <p:nvGrpSpPr>
        <p:cNvPr id="1" name=""/>
        <p:cNvGrpSpPr/>
        <p:nvPr/>
      </p:nvGrpSpPr>
      <p:grpSpPr>
        <a:xfrm>
          <a:off x="0" y="0"/>
          <a:ext cx="0" cy="0"/>
          <a:chOff x="0" y="0"/>
          <a:chExt cx="0" cy="0"/>
        </a:xfrm>
      </p:grpSpPr>
      <p:sp>
        <p:nvSpPr>
          <p:cNvPr id="10" name="Text Placeholder 19"/>
          <p:cNvSpPr>
            <a:spLocks noGrp="1"/>
          </p:cNvSpPr>
          <p:nvPr>
            <p:ph type="body" sz="quarter" idx="10" hasCustomPrompt="1"/>
          </p:nvPr>
        </p:nvSpPr>
        <p:spPr>
          <a:xfrm>
            <a:off x="396240" y="1600200"/>
            <a:ext cx="1828800" cy="1051560"/>
          </a:xfrm>
          <a:prstGeom prst="homePlate">
            <a:avLst>
              <a:gd name="adj" fmla="val 24892"/>
            </a:avLst>
          </a:prstGeom>
          <a:solidFill>
            <a:srgbClr val="B01C2E"/>
          </a:solidFill>
          <a:ln>
            <a:solidFill>
              <a:srgbClr val="B01C2E"/>
            </a:solidFill>
          </a:ln>
        </p:spPr>
        <p:txBody>
          <a:bodyPr anchor="ctr"/>
          <a:lstStyle>
            <a:lvl1pPr marL="0" indent="0">
              <a:buNone/>
              <a:defRPr sz="1200" b="1">
                <a:solidFill>
                  <a:srgbClr val="FFFFFF"/>
                </a:solidFill>
              </a:defRPr>
            </a:lvl1pPr>
          </a:lstStyle>
          <a:p>
            <a:pPr lvl="0"/>
            <a:r>
              <a:rPr lang="en-US" dirty="0" smtClean="0"/>
              <a:t>Click to Add Text</a:t>
            </a:r>
            <a:endParaRPr lang="en-US" dirty="0"/>
          </a:p>
        </p:txBody>
      </p:sp>
      <p:sp>
        <p:nvSpPr>
          <p:cNvPr id="11" name="Text Placeholder 19"/>
          <p:cNvSpPr>
            <a:spLocks noGrp="1"/>
          </p:cNvSpPr>
          <p:nvPr>
            <p:ph type="body" sz="quarter" idx="29" hasCustomPrompt="1"/>
          </p:nvPr>
        </p:nvSpPr>
        <p:spPr>
          <a:xfrm>
            <a:off x="2621280" y="1600200"/>
            <a:ext cx="612648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7" name="Text Placeholder 19"/>
          <p:cNvSpPr>
            <a:spLocks noGrp="1"/>
          </p:cNvSpPr>
          <p:nvPr>
            <p:ph type="body" sz="quarter" idx="30" hasCustomPrompt="1"/>
          </p:nvPr>
        </p:nvSpPr>
        <p:spPr>
          <a:xfrm>
            <a:off x="396240" y="2748280"/>
            <a:ext cx="1828800" cy="1051560"/>
          </a:xfrm>
          <a:prstGeom prst="homePlate">
            <a:avLst>
              <a:gd name="adj" fmla="val 24892"/>
            </a:avLst>
          </a:prstGeom>
          <a:solidFill>
            <a:srgbClr val="B01C2E"/>
          </a:solidFill>
          <a:ln>
            <a:solidFill>
              <a:srgbClr val="B01C2E"/>
            </a:solidFill>
          </a:ln>
        </p:spPr>
        <p:txBody>
          <a:bodyPr anchor="ctr"/>
          <a:lstStyle>
            <a:lvl1pPr marL="0" indent="0">
              <a:buNone/>
              <a:defRPr lang="en-US" sz="1200" b="1" kern="1200" dirty="0">
                <a:solidFill>
                  <a:srgbClr val="FFFFFF"/>
                </a:solidFill>
                <a:latin typeface="+mn-lt"/>
                <a:ea typeface="+mn-ea"/>
                <a:cs typeface="+mn-cs"/>
              </a:defRPr>
            </a:lvl1pPr>
          </a:lstStyle>
          <a:p>
            <a:pPr marL="0" lvl="0" indent="0" algn="l" defTabSz="914400" rtl="0" eaLnBrk="1" latinLnBrk="0" hangingPunct="1">
              <a:spcBef>
                <a:spcPct val="20000"/>
              </a:spcBef>
              <a:buFont typeface="Arial" pitchFamily="34" charset="0"/>
              <a:buNone/>
            </a:pPr>
            <a:r>
              <a:rPr lang="en-US" dirty="0" smtClean="0"/>
              <a:t>Click to Add Text</a:t>
            </a:r>
            <a:endParaRPr lang="en-US" dirty="0"/>
          </a:p>
        </p:txBody>
      </p:sp>
      <p:sp>
        <p:nvSpPr>
          <p:cNvPr id="18" name="Text Placeholder 19"/>
          <p:cNvSpPr>
            <a:spLocks noGrp="1"/>
          </p:cNvSpPr>
          <p:nvPr>
            <p:ph type="body" sz="quarter" idx="31" hasCustomPrompt="1"/>
          </p:nvPr>
        </p:nvSpPr>
        <p:spPr>
          <a:xfrm>
            <a:off x="2621280" y="2748280"/>
            <a:ext cx="612648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9" name="Text Placeholder 19"/>
          <p:cNvSpPr>
            <a:spLocks noGrp="1"/>
          </p:cNvSpPr>
          <p:nvPr>
            <p:ph type="body" sz="quarter" idx="32" hasCustomPrompt="1"/>
          </p:nvPr>
        </p:nvSpPr>
        <p:spPr>
          <a:xfrm>
            <a:off x="396240" y="3896360"/>
            <a:ext cx="1828800" cy="1051560"/>
          </a:xfrm>
          <a:prstGeom prst="homePlate">
            <a:avLst>
              <a:gd name="adj" fmla="val 24892"/>
            </a:avLst>
          </a:prstGeom>
          <a:solidFill>
            <a:srgbClr val="B01C2E"/>
          </a:solidFill>
          <a:ln>
            <a:solidFill>
              <a:srgbClr val="B01C2E"/>
            </a:solidFill>
          </a:ln>
        </p:spPr>
        <p:txBody>
          <a:bodyPr anchor="ctr"/>
          <a:lstStyle>
            <a:lvl1pPr marL="0" indent="0">
              <a:buNone/>
              <a:defRPr lang="en-US" sz="1200" b="1" kern="1200" dirty="0">
                <a:solidFill>
                  <a:srgbClr val="FFFFFF"/>
                </a:solidFill>
                <a:latin typeface="+mn-lt"/>
                <a:ea typeface="+mn-ea"/>
                <a:cs typeface="+mn-cs"/>
              </a:defRPr>
            </a:lvl1pPr>
          </a:lstStyle>
          <a:p>
            <a:pPr marL="0" lvl="0" indent="0" algn="l" defTabSz="914400" rtl="0" eaLnBrk="1" latinLnBrk="0" hangingPunct="1">
              <a:spcBef>
                <a:spcPct val="20000"/>
              </a:spcBef>
              <a:buFont typeface="Arial" pitchFamily="34" charset="0"/>
              <a:buNone/>
            </a:pPr>
            <a:r>
              <a:rPr lang="en-US" dirty="0" smtClean="0"/>
              <a:t>Click to Add Text</a:t>
            </a:r>
            <a:endParaRPr lang="en-US" dirty="0"/>
          </a:p>
        </p:txBody>
      </p:sp>
      <p:sp>
        <p:nvSpPr>
          <p:cNvPr id="20" name="Text Placeholder 19"/>
          <p:cNvSpPr>
            <a:spLocks noGrp="1"/>
          </p:cNvSpPr>
          <p:nvPr>
            <p:ph type="body" sz="quarter" idx="33" hasCustomPrompt="1"/>
          </p:nvPr>
        </p:nvSpPr>
        <p:spPr>
          <a:xfrm>
            <a:off x="2621280" y="3896360"/>
            <a:ext cx="612648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23" name="Text Placeholder 19"/>
          <p:cNvSpPr>
            <a:spLocks noGrp="1"/>
          </p:cNvSpPr>
          <p:nvPr>
            <p:ph type="body" sz="quarter" idx="34" hasCustomPrompt="1"/>
          </p:nvPr>
        </p:nvSpPr>
        <p:spPr>
          <a:xfrm>
            <a:off x="402266" y="5044440"/>
            <a:ext cx="1828800" cy="1051560"/>
          </a:xfrm>
          <a:prstGeom prst="homePlate">
            <a:avLst>
              <a:gd name="adj" fmla="val 24892"/>
            </a:avLst>
          </a:prstGeom>
          <a:solidFill>
            <a:srgbClr val="B01C2E"/>
          </a:solidFill>
          <a:ln>
            <a:solidFill>
              <a:srgbClr val="B01C2E"/>
            </a:solidFill>
          </a:ln>
        </p:spPr>
        <p:txBody>
          <a:bodyPr anchor="ctr"/>
          <a:lstStyle>
            <a:lvl1pPr marL="0" indent="0">
              <a:buNone/>
              <a:defRPr lang="en-US" sz="1200" b="1" kern="1200" dirty="0">
                <a:solidFill>
                  <a:srgbClr val="FFFFFF"/>
                </a:solidFill>
                <a:latin typeface="+mn-lt"/>
                <a:ea typeface="+mn-ea"/>
                <a:cs typeface="+mn-cs"/>
              </a:defRPr>
            </a:lvl1pPr>
          </a:lstStyle>
          <a:p>
            <a:pPr marL="0" lvl="0" indent="0" algn="l" defTabSz="914400" rtl="0" eaLnBrk="1" latinLnBrk="0" hangingPunct="1">
              <a:spcBef>
                <a:spcPct val="20000"/>
              </a:spcBef>
              <a:buFont typeface="Arial" pitchFamily="34" charset="0"/>
              <a:buNone/>
            </a:pPr>
            <a:r>
              <a:rPr lang="en-US" dirty="0" smtClean="0"/>
              <a:t>Click to Add Text</a:t>
            </a:r>
            <a:endParaRPr lang="en-US" dirty="0"/>
          </a:p>
        </p:txBody>
      </p:sp>
      <p:sp>
        <p:nvSpPr>
          <p:cNvPr id="24" name="Text Placeholder 19"/>
          <p:cNvSpPr>
            <a:spLocks noGrp="1"/>
          </p:cNvSpPr>
          <p:nvPr>
            <p:ph type="body" sz="quarter" idx="35" hasCustomPrompt="1"/>
          </p:nvPr>
        </p:nvSpPr>
        <p:spPr>
          <a:xfrm>
            <a:off x="2627306" y="5044440"/>
            <a:ext cx="612648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2"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3" name="Footer Placeholder 12"/>
          <p:cNvSpPr>
            <a:spLocks noGrp="1"/>
          </p:cNvSpPr>
          <p:nvPr>
            <p:ph type="ftr" sz="quarter" idx="36"/>
          </p:nvPr>
        </p:nvSpPr>
        <p:spPr/>
        <p:txBody>
          <a:bodyPr/>
          <a:lstStyle/>
          <a:p>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Blocks - Vertical chevrons with text">
    <p:spTree>
      <p:nvGrpSpPr>
        <p:cNvPr id="1" name=""/>
        <p:cNvGrpSpPr/>
        <p:nvPr/>
      </p:nvGrpSpPr>
      <p:grpSpPr>
        <a:xfrm>
          <a:off x="0" y="0"/>
          <a:ext cx="0" cy="0"/>
          <a:chOff x="0" y="0"/>
          <a:chExt cx="0" cy="0"/>
        </a:xfrm>
      </p:grpSpPr>
      <p:sp>
        <p:nvSpPr>
          <p:cNvPr id="20" name="Text Placeholder 13"/>
          <p:cNvSpPr>
            <a:spLocks noGrp="1"/>
          </p:cNvSpPr>
          <p:nvPr userDrawn="1">
            <p:ph type="body" sz="quarter" idx="17"/>
          </p:nvPr>
        </p:nvSpPr>
        <p:spPr>
          <a:xfrm rot="5400000">
            <a:off x="731520" y="1097281"/>
            <a:ext cx="1271016" cy="1819656"/>
          </a:xfrm>
          <a:prstGeom prst="chevron">
            <a:avLst>
              <a:gd name="adj" fmla="val 18344"/>
            </a:avLst>
          </a:prstGeom>
          <a:solidFill>
            <a:srgbClr val="B01C2E"/>
          </a:solidFill>
        </p:spPr>
        <p:txBody>
          <a:bodyPr vert="vert270" anchor="ctr"/>
          <a:lstStyle>
            <a:lvl1pPr algn="ctr">
              <a:buNone/>
              <a:defRPr sz="1200" b="1">
                <a:solidFill>
                  <a:srgbClr val="FFFFFF"/>
                </a:solidFill>
              </a:defRPr>
            </a:lvl1pPr>
          </a:lstStyle>
          <a:p>
            <a:endParaRPr lang="en-US" dirty="0" smtClean="0"/>
          </a:p>
        </p:txBody>
      </p:sp>
      <p:sp>
        <p:nvSpPr>
          <p:cNvPr id="14" name="Text Placeholder 19"/>
          <p:cNvSpPr>
            <a:spLocks noGrp="1"/>
          </p:cNvSpPr>
          <p:nvPr>
            <p:ph type="body" sz="quarter" idx="29" hasCustomPrompt="1"/>
          </p:nvPr>
        </p:nvSpPr>
        <p:spPr>
          <a:xfrm>
            <a:off x="2362200" y="1371600"/>
            <a:ext cx="621792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5" name="Text Placeholder 19"/>
          <p:cNvSpPr>
            <a:spLocks noGrp="1"/>
          </p:cNvSpPr>
          <p:nvPr>
            <p:ph type="body" sz="quarter" idx="30" hasCustomPrompt="1"/>
          </p:nvPr>
        </p:nvSpPr>
        <p:spPr>
          <a:xfrm>
            <a:off x="2362200" y="2474977"/>
            <a:ext cx="621792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6" name="Text Placeholder 19"/>
          <p:cNvSpPr>
            <a:spLocks noGrp="1"/>
          </p:cNvSpPr>
          <p:nvPr>
            <p:ph type="body" sz="quarter" idx="31" hasCustomPrompt="1"/>
          </p:nvPr>
        </p:nvSpPr>
        <p:spPr>
          <a:xfrm>
            <a:off x="2362200" y="3578353"/>
            <a:ext cx="621792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7" name="Text Placeholder 19"/>
          <p:cNvSpPr>
            <a:spLocks noGrp="1"/>
          </p:cNvSpPr>
          <p:nvPr>
            <p:ph type="body" sz="quarter" idx="32" hasCustomPrompt="1"/>
          </p:nvPr>
        </p:nvSpPr>
        <p:spPr>
          <a:xfrm>
            <a:off x="2362200" y="4681728"/>
            <a:ext cx="6217920" cy="1051560"/>
          </a:xfrm>
          <a:prstGeom prst="rect">
            <a:avLst/>
          </a:prstGeom>
          <a:solidFill>
            <a:srgbClr val="FFFFFF"/>
          </a:solidFill>
          <a:ln>
            <a:no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3"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1" name="Text Placeholder 13"/>
          <p:cNvSpPr>
            <a:spLocks noGrp="1"/>
          </p:cNvSpPr>
          <p:nvPr>
            <p:ph type="body" sz="quarter" idx="33"/>
          </p:nvPr>
        </p:nvSpPr>
        <p:spPr>
          <a:xfrm rot="5400000">
            <a:off x="731520" y="2200657"/>
            <a:ext cx="1271016" cy="1819656"/>
          </a:xfrm>
          <a:prstGeom prst="chevron">
            <a:avLst>
              <a:gd name="adj" fmla="val 18344"/>
            </a:avLst>
          </a:prstGeom>
          <a:solidFill>
            <a:srgbClr val="B01C2E"/>
          </a:solidFill>
        </p:spPr>
        <p:txBody>
          <a:bodyPr vert="vert270" anchor="ctr"/>
          <a:lstStyle>
            <a:lvl1pPr algn="ctr">
              <a:buNone/>
              <a:defRPr sz="1200" b="1">
                <a:solidFill>
                  <a:srgbClr val="FFFFFF"/>
                </a:solidFill>
              </a:defRPr>
            </a:lvl1pPr>
          </a:lstStyle>
          <a:p>
            <a:endParaRPr lang="en-US" dirty="0" smtClean="0"/>
          </a:p>
        </p:txBody>
      </p:sp>
      <p:sp>
        <p:nvSpPr>
          <p:cNvPr id="22" name="Text Placeholder 13"/>
          <p:cNvSpPr>
            <a:spLocks noGrp="1"/>
          </p:cNvSpPr>
          <p:nvPr>
            <p:ph type="body" sz="quarter" idx="34"/>
          </p:nvPr>
        </p:nvSpPr>
        <p:spPr>
          <a:xfrm rot="5400000">
            <a:off x="731520" y="3304033"/>
            <a:ext cx="1271016" cy="1819656"/>
          </a:xfrm>
          <a:prstGeom prst="chevron">
            <a:avLst>
              <a:gd name="adj" fmla="val 18344"/>
            </a:avLst>
          </a:prstGeom>
          <a:solidFill>
            <a:srgbClr val="B01C2E"/>
          </a:solidFill>
        </p:spPr>
        <p:txBody>
          <a:bodyPr vert="vert270" anchor="ctr"/>
          <a:lstStyle>
            <a:lvl1pPr algn="ctr">
              <a:buNone/>
              <a:defRPr sz="1200" b="1">
                <a:solidFill>
                  <a:srgbClr val="FFFFFF"/>
                </a:solidFill>
              </a:defRPr>
            </a:lvl1pPr>
          </a:lstStyle>
          <a:p>
            <a:endParaRPr lang="en-US" dirty="0" smtClean="0"/>
          </a:p>
        </p:txBody>
      </p:sp>
      <p:sp>
        <p:nvSpPr>
          <p:cNvPr id="23" name="Text Placeholder 13"/>
          <p:cNvSpPr>
            <a:spLocks noGrp="1"/>
          </p:cNvSpPr>
          <p:nvPr>
            <p:ph type="body" sz="quarter" idx="35"/>
          </p:nvPr>
        </p:nvSpPr>
        <p:spPr>
          <a:xfrm rot="5400000">
            <a:off x="731520" y="4407408"/>
            <a:ext cx="1271016" cy="1819656"/>
          </a:xfrm>
          <a:prstGeom prst="chevron">
            <a:avLst>
              <a:gd name="adj" fmla="val 18344"/>
            </a:avLst>
          </a:prstGeom>
          <a:solidFill>
            <a:srgbClr val="B01C2E"/>
          </a:solidFill>
        </p:spPr>
        <p:txBody>
          <a:bodyPr vert="vert270" anchor="ctr"/>
          <a:lstStyle>
            <a:lvl1pPr algn="ctr">
              <a:buNone/>
              <a:defRPr sz="1200" b="1">
                <a:solidFill>
                  <a:srgbClr val="FFFFFF"/>
                </a:solidFill>
              </a:defRPr>
            </a:lvl1pPr>
          </a:lstStyle>
          <a:p>
            <a:endParaRPr lang="en-US" dirty="0" smtClean="0"/>
          </a:p>
        </p:txBody>
      </p:sp>
      <p:sp>
        <p:nvSpPr>
          <p:cNvPr id="12"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8" name="Footer Placeholder 17"/>
          <p:cNvSpPr>
            <a:spLocks noGrp="1"/>
          </p:cNvSpPr>
          <p:nvPr>
            <p:ph type="ftr" sz="quarter" idx="36"/>
          </p:nvPr>
        </p:nvSpPr>
        <p:spPr/>
        <p:txBody>
          <a:bodyPr/>
          <a:lstStyle/>
          <a:p>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Matrix">
    <p:spTree>
      <p:nvGrpSpPr>
        <p:cNvPr id="1" name=""/>
        <p:cNvGrpSpPr/>
        <p:nvPr/>
      </p:nvGrpSpPr>
      <p:grpSpPr>
        <a:xfrm>
          <a:off x="0" y="0"/>
          <a:ext cx="0" cy="0"/>
          <a:chOff x="0" y="0"/>
          <a:chExt cx="0" cy="0"/>
        </a:xfrm>
      </p:grpSpPr>
      <p:sp>
        <p:nvSpPr>
          <p:cNvPr id="8" name="AutoShape 8"/>
          <p:cNvSpPr>
            <a:spLocks noChangeArrowheads="1"/>
          </p:cNvSpPr>
          <p:nvPr userDrawn="1"/>
        </p:nvSpPr>
        <p:spPr bwMode="auto">
          <a:xfrm rot="5400000">
            <a:off x="5297234" y="3346704"/>
            <a:ext cx="4407408" cy="1371600"/>
          </a:xfrm>
          <a:prstGeom prst="homePlate">
            <a:avLst>
              <a:gd name="adj" fmla="val 19772"/>
            </a:avLst>
          </a:prstGeom>
          <a:gradFill flip="none" rotWithShape="1">
            <a:gsLst>
              <a:gs pos="0">
                <a:schemeClr val="tx1">
                  <a:tint val="66000"/>
                  <a:satMod val="160000"/>
                </a:schemeClr>
              </a:gs>
              <a:gs pos="50000">
                <a:schemeClr val="tx1">
                  <a:tint val="44500"/>
                  <a:satMod val="160000"/>
                </a:schemeClr>
              </a:gs>
              <a:gs pos="100000">
                <a:schemeClr val="tx1">
                  <a:tint val="23500"/>
                  <a:satMod val="160000"/>
                </a:schemeClr>
              </a:gs>
            </a:gsLst>
            <a:lin ang="0" scaled="1"/>
            <a:tileRect/>
          </a:gradFill>
          <a:ln w="6350">
            <a:noFill/>
            <a:miter lim="800000"/>
            <a:headEnd/>
            <a:tailEnd/>
          </a:ln>
          <a:effectLst/>
        </p:spPr>
        <p:txBody>
          <a:bodyPr lIns="72000" tIns="72000" rIns="72000" bIns="72000" anchor="ctr"/>
          <a:lstStyle/>
          <a:p>
            <a:endParaRPr lang="en-US"/>
          </a:p>
        </p:txBody>
      </p:sp>
      <p:sp>
        <p:nvSpPr>
          <p:cNvPr id="4" name="AutoShape 4"/>
          <p:cNvSpPr>
            <a:spLocks noChangeArrowheads="1"/>
          </p:cNvSpPr>
          <p:nvPr userDrawn="1"/>
        </p:nvSpPr>
        <p:spPr bwMode="auto">
          <a:xfrm rot="5400000">
            <a:off x="-760477" y="3351276"/>
            <a:ext cx="4416552" cy="1371600"/>
          </a:xfrm>
          <a:prstGeom prst="homePlate">
            <a:avLst>
              <a:gd name="adj" fmla="val 19749"/>
            </a:avLst>
          </a:prstGeom>
          <a:gradFill flip="none" rotWithShape="1">
            <a:gsLst>
              <a:gs pos="0">
                <a:schemeClr val="tx1">
                  <a:tint val="66000"/>
                  <a:satMod val="160000"/>
                </a:schemeClr>
              </a:gs>
              <a:gs pos="50000">
                <a:schemeClr val="tx1">
                  <a:tint val="44500"/>
                  <a:satMod val="160000"/>
                </a:schemeClr>
              </a:gs>
              <a:gs pos="100000">
                <a:schemeClr val="tx1">
                  <a:tint val="23500"/>
                  <a:satMod val="160000"/>
                </a:schemeClr>
              </a:gs>
            </a:gsLst>
            <a:lin ang="0" scaled="1"/>
            <a:tileRect/>
          </a:gradFill>
          <a:ln w="6350">
            <a:noFill/>
            <a:miter lim="800000"/>
            <a:headEnd/>
            <a:tailEnd/>
          </a:ln>
          <a:effectLst/>
        </p:spPr>
        <p:txBody>
          <a:bodyPr lIns="72000" tIns="72000" rIns="72000" bIns="72000" anchor="ctr"/>
          <a:lstStyle/>
          <a:p>
            <a:endParaRPr lang="en-US"/>
          </a:p>
        </p:txBody>
      </p:sp>
      <p:sp>
        <p:nvSpPr>
          <p:cNvPr id="5" name="AutoShape 5"/>
          <p:cNvSpPr>
            <a:spLocks noChangeArrowheads="1"/>
          </p:cNvSpPr>
          <p:nvPr userDrawn="1"/>
        </p:nvSpPr>
        <p:spPr bwMode="auto">
          <a:xfrm rot="5400000">
            <a:off x="753998" y="3351276"/>
            <a:ext cx="4416552" cy="1371600"/>
          </a:xfrm>
          <a:prstGeom prst="homePlate">
            <a:avLst>
              <a:gd name="adj" fmla="val 19749"/>
            </a:avLst>
          </a:prstGeom>
          <a:gradFill flip="none" rotWithShape="1">
            <a:gsLst>
              <a:gs pos="0">
                <a:schemeClr val="tx1">
                  <a:tint val="66000"/>
                  <a:satMod val="160000"/>
                </a:schemeClr>
              </a:gs>
              <a:gs pos="50000">
                <a:schemeClr val="tx1">
                  <a:tint val="44500"/>
                  <a:satMod val="160000"/>
                </a:schemeClr>
              </a:gs>
              <a:gs pos="100000">
                <a:schemeClr val="tx1">
                  <a:tint val="23500"/>
                  <a:satMod val="160000"/>
                </a:schemeClr>
              </a:gs>
            </a:gsLst>
            <a:lin ang="0" scaled="1"/>
            <a:tileRect/>
          </a:gradFill>
          <a:ln w="6350">
            <a:noFill/>
            <a:miter lim="800000"/>
            <a:headEnd/>
            <a:tailEnd/>
          </a:ln>
          <a:effectLst/>
        </p:spPr>
        <p:txBody>
          <a:bodyPr lIns="72000" tIns="72000" rIns="72000" bIns="72000" anchor="ctr"/>
          <a:lstStyle/>
          <a:p>
            <a:endParaRPr lang="en-US"/>
          </a:p>
        </p:txBody>
      </p:sp>
      <p:sp>
        <p:nvSpPr>
          <p:cNvPr id="6" name="AutoShape 6"/>
          <p:cNvSpPr>
            <a:spLocks noChangeArrowheads="1"/>
          </p:cNvSpPr>
          <p:nvPr userDrawn="1"/>
        </p:nvSpPr>
        <p:spPr bwMode="auto">
          <a:xfrm rot="5400000">
            <a:off x="2266887" y="3351276"/>
            <a:ext cx="4416552" cy="1371600"/>
          </a:xfrm>
          <a:prstGeom prst="homePlate">
            <a:avLst>
              <a:gd name="adj" fmla="val 19772"/>
            </a:avLst>
          </a:prstGeom>
          <a:gradFill flip="none" rotWithShape="1">
            <a:gsLst>
              <a:gs pos="0">
                <a:schemeClr val="tx1">
                  <a:tint val="66000"/>
                  <a:satMod val="160000"/>
                </a:schemeClr>
              </a:gs>
              <a:gs pos="50000">
                <a:schemeClr val="tx1">
                  <a:tint val="44500"/>
                  <a:satMod val="160000"/>
                </a:schemeClr>
              </a:gs>
              <a:gs pos="100000">
                <a:schemeClr val="tx1">
                  <a:tint val="23500"/>
                  <a:satMod val="160000"/>
                </a:schemeClr>
              </a:gs>
            </a:gsLst>
            <a:lin ang="0" scaled="1"/>
            <a:tileRect/>
          </a:gradFill>
          <a:ln w="6350">
            <a:noFill/>
            <a:miter lim="800000"/>
            <a:headEnd/>
            <a:tailEnd/>
          </a:ln>
          <a:effectLst/>
        </p:spPr>
        <p:txBody>
          <a:bodyPr lIns="72000" tIns="72000" rIns="72000" bIns="72000" anchor="ctr"/>
          <a:lstStyle/>
          <a:p>
            <a:endParaRPr lang="en-US"/>
          </a:p>
        </p:txBody>
      </p:sp>
      <p:sp>
        <p:nvSpPr>
          <p:cNvPr id="7" name="AutoShape 7"/>
          <p:cNvSpPr>
            <a:spLocks noChangeArrowheads="1"/>
          </p:cNvSpPr>
          <p:nvPr userDrawn="1"/>
        </p:nvSpPr>
        <p:spPr bwMode="auto">
          <a:xfrm rot="5400000">
            <a:off x="3781362" y="3351276"/>
            <a:ext cx="4416552" cy="1371600"/>
          </a:xfrm>
          <a:prstGeom prst="homePlate">
            <a:avLst>
              <a:gd name="adj" fmla="val 19749"/>
            </a:avLst>
          </a:prstGeom>
          <a:gradFill flip="none" rotWithShape="1">
            <a:gsLst>
              <a:gs pos="0">
                <a:schemeClr val="tx1">
                  <a:tint val="66000"/>
                  <a:satMod val="160000"/>
                </a:schemeClr>
              </a:gs>
              <a:gs pos="50000">
                <a:schemeClr val="tx1">
                  <a:tint val="44500"/>
                  <a:satMod val="160000"/>
                </a:schemeClr>
              </a:gs>
              <a:gs pos="100000">
                <a:schemeClr val="tx1">
                  <a:tint val="23500"/>
                  <a:satMod val="160000"/>
                </a:schemeClr>
              </a:gs>
            </a:gsLst>
            <a:lin ang="0" scaled="1"/>
            <a:tileRect/>
          </a:gradFill>
          <a:ln w="6350">
            <a:noFill/>
            <a:miter lim="800000"/>
            <a:headEnd/>
            <a:tailEnd/>
          </a:ln>
          <a:effectLst/>
        </p:spPr>
        <p:txBody>
          <a:bodyPr lIns="72000" tIns="72000" rIns="72000" bIns="72000" anchor="ctr"/>
          <a:lstStyle/>
          <a:p>
            <a:endParaRPr lang="en-US"/>
          </a:p>
        </p:txBody>
      </p:sp>
      <p:sp>
        <p:nvSpPr>
          <p:cNvPr id="17" name="Text Placeholder 16"/>
          <p:cNvSpPr>
            <a:spLocks noGrp="1"/>
          </p:cNvSpPr>
          <p:nvPr>
            <p:ph type="body" sz="quarter" idx="10" hasCustomPrompt="1"/>
          </p:nvPr>
        </p:nvSpPr>
        <p:spPr>
          <a:xfrm>
            <a:off x="762000" y="1417320"/>
            <a:ext cx="1371600" cy="457200"/>
          </a:xfrm>
          <a:prstGeom prst="rect">
            <a:avLst/>
          </a:prstGeom>
          <a:solidFill>
            <a:srgbClr val="4D4D4D"/>
          </a:solidFill>
        </p:spPr>
        <p:txBody>
          <a:bodyPr anchor="ctr"/>
          <a:lstStyle>
            <a:lvl1pPr marL="0" indent="0" algn="ctr">
              <a:spcBef>
                <a:spcPts val="0"/>
              </a:spcBef>
              <a:buNone/>
              <a:defRPr sz="1200" b="1">
                <a:solidFill>
                  <a:srgbClr val="FFFFFF"/>
                </a:solidFill>
              </a:defRPr>
            </a:lvl1pPr>
          </a:lstStyle>
          <a:p>
            <a:pPr lvl="0"/>
            <a:r>
              <a:rPr lang="en-US" dirty="0" smtClean="0"/>
              <a:t>Click to add text</a:t>
            </a:r>
            <a:endParaRPr lang="en-US" dirty="0"/>
          </a:p>
        </p:txBody>
      </p:sp>
      <p:sp>
        <p:nvSpPr>
          <p:cNvPr id="18" name="Text Placeholder 16"/>
          <p:cNvSpPr>
            <a:spLocks noGrp="1"/>
          </p:cNvSpPr>
          <p:nvPr>
            <p:ph type="body" sz="quarter" idx="11" hasCustomPrompt="1"/>
          </p:nvPr>
        </p:nvSpPr>
        <p:spPr>
          <a:xfrm>
            <a:off x="2276475" y="1417320"/>
            <a:ext cx="1371600" cy="457200"/>
          </a:xfrm>
          <a:prstGeom prst="rect">
            <a:avLst/>
          </a:prstGeom>
          <a:solidFill>
            <a:srgbClr val="4D4D4D"/>
          </a:solidFill>
        </p:spPr>
        <p:txBody>
          <a:bodyPr anchor="ctr"/>
          <a:lstStyle>
            <a:lvl1pPr marL="0" indent="0" algn="ctr">
              <a:spcBef>
                <a:spcPts val="0"/>
              </a:spcBef>
              <a:buNone/>
              <a:defRPr lang="en-US" sz="1200" b="1" kern="1200" dirty="0">
                <a:solidFill>
                  <a:srgbClr val="FFFFFF"/>
                </a:solidFill>
                <a:latin typeface="+mn-lt"/>
                <a:ea typeface="+mn-ea"/>
                <a:cs typeface="+mn-cs"/>
              </a:defRPr>
            </a:lvl1pPr>
          </a:lstStyle>
          <a:p>
            <a:pPr marL="0" lvl="0" indent="0" algn="ctr" defTabSz="914400" rtl="0" eaLnBrk="1" latinLnBrk="0" hangingPunct="1">
              <a:spcBef>
                <a:spcPts val="0"/>
              </a:spcBef>
              <a:buFont typeface="Arial" pitchFamily="34" charset="0"/>
              <a:buNone/>
            </a:pPr>
            <a:r>
              <a:rPr lang="en-US" dirty="0" smtClean="0"/>
              <a:t>Click to add text</a:t>
            </a:r>
            <a:endParaRPr lang="en-US" dirty="0"/>
          </a:p>
        </p:txBody>
      </p:sp>
      <p:sp>
        <p:nvSpPr>
          <p:cNvPr id="19" name="Text Placeholder 16"/>
          <p:cNvSpPr>
            <a:spLocks noGrp="1"/>
          </p:cNvSpPr>
          <p:nvPr>
            <p:ph type="body" sz="quarter" idx="12" hasCustomPrompt="1"/>
          </p:nvPr>
        </p:nvSpPr>
        <p:spPr>
          <a:xfrm>
            <a:off x="3789363" y="1417320"/>
            <a:ext cx="1371600" cy="457200"/>
          </a:xfrm>
          <a:prstGeom prst="rect">
            <a:avLst/>
          </a:prstGeom>
          <a:solidFill>
            <a:srgbClr val="4D4D4D"/>
          </a:solidFill>
        </p:spPr>
        <p:txBody>
          <a:bodyPr anchor="ctr"/>
          <a:lstStyle>
            <a:lvl1pPr marL="0" indent="0" algn="ctr">
              <a:spcBef>
                <a:spcPts val="0"/>
              </a:spcBef>
              <a:buNone/>
              <a:defRPr lang="en-US" sz="1200" b="1" kern="1200" dirty="0">
                <a:solidFill>
                  <a:srgbClr val="FFFFFF"/>
                </a:solidFill>
                <a:latin typeface="+mn-lt"/>
                <a:ea typeface="+mn-ea"/>
                <a:cs typeface="+mn-cs"/>
              </a:defRPr>
            </a:lvl1pPr>
          </a:lstStyle>
          <a:p>
            <a:pPr marL="0" lvl="0" indent="0" algn="ctr" defTabSz="914400" rtl="0" eaLnBrk="1" latinLnBrk="0" hangingPunct="1">
              <a:spcBef>
                <a:spcPts val="0"/>
              </a:spcBef>
              <a:buFont typeface="Arial" pitchFamily="34" charset="0"/>
              <a:buNone/>
            </a:pPr>
            <a:r>
              <a:rPr lang="en-US" dirty="0" smtClean="0"/>
              <a:t>Click to add text</a:t>
            </a:r>
            <a:endParaRPr lang="en-US" dirty="0"/>
          </a:p>
        </p:txBody>
      </p:sp>
      <p:sp>
        <p:nvSpPr>
          <p:cNvPr id="20" name="Text Placeholder 16"/>
          <p:cNvSpPr>
            <a:spLocks noGrp="1"/>
          </p:cNvSpPr>
          <p:nvPr>
            <p:ph type="body" sz="quarter" idx="13" hasCustomPrompt="1"/>
          </p:nvPr>
        </p:nvSpPr>
        <p:spPr>
          <a:xfrm>
            <a:off x="5303838" y="1417320"/>
            <a:ext cx="1371600" cy="457200"/>
          </a:xfrm>
          <a:prstGeom prst="rect">
            <a:avLst/>
          </a:prstGeom>
          <a:solidFill>
            <a:srgbClr val="4D4D4D"/>
          </a:solidFill>
        </p:spPr>
        <p:txBody>
          <a:bodyPr anchor="ctr"/>
          <a:lstStyle>
            <a:lvl1pPr marL="0" indent="0" algn="ctr">
              <a:spcBef>
                <a:spcPts val="0"/>
              </a:spcBef>
              <a:buNone/>
              <a:defRPr lang="en-US" sz="1200" b="1" kern="1200" dirty="0">
                <a:solidFill>
                  <a:srgbClr val="FFFFFF"/>
                </a:solidFill>
                <a:latin typeface="+mn-lt"/>
                <a:ea typeface="+mn-ea"/>
                <a:cs typeface="+mn-cs"/>
              </a:defRPr>
            </a:lvl1pPr>
          </a:lstStyle>
          <a:p>
            <a:pPr marL="0" lvl="0" indent="0" algn="ctr" defTabSz="914400" rtl="0" eaLnBrk="1" latinLnBrk="0" hangingPunct="1">
              <a:spcBef>
                <a:spcPts val="0"/>
              </a:spcBef>
              <a:buFont typeface="Arial" pitchFamily="34" charset="0"/>
              <a:buNone/>
            </a:pPr>
            <a:r>
              <a:rPr lang="en-US" dirty="0" smtClean="0"/>
              <a:t>Click to add text</a:t>
            </a:r>
            <a:endParaRPr lang="en-US" dirty="0"/>
          </a:p>
        </p:txBody>
      </p:sp>
      <p:sp>
        <p:nvSpPr>
          <p:cNvPr id="21" name="Text Placeholder 16"/>
          <p:cNvSpPr>
            <a:spLocks noGrp="1"/>
          </p:cNvSpPr>
          <p:nvPr>
            <p:ph type="body" sz="quarter" idx="14" hasCustomPrompt="1"/>
          </p:nvPr>
        </p:nvSpPr>
        <p:spPr>
          <a:xfrm>
            <a:off x="6815138" y="1417320"/>
            <a:ext cx="1371600" cy="457200"/>
          </a:xfrm>
          <a:prstGeom prst="rect">
            <a:avLst/>
          </a:prstGeom>
          <a:solidFill>
            <a:srgbClr val="4D4D4D"/>
          </a:solidFill>
        </p:spPr>
        <p:txBody>
          <a:bodyPr anchor="ctr"/>
          <a:lstStyle>
            <a:lvl1pPr marL="0" indent="0" algn="ctr">
              <a:spcBef>
                <a:spcPts val="0"/>
              </a:spcBef>
              <a:buNone/>
              <a:defRPr lang="en-US" sz="1200" b="1" kern="1200" dirty="0">
                <a:solidFill>
                  <a:srgbClr val="FFFFFF"/>
                </a:solidFill>
                <a:latin typeface="+mn-lt"/>
                <a:ea typeface="+mn-ea"/>
                <a:cs typeface="+mn-cs"/>
              </a:defRPr>
            </a:lvl1pPr>
          </a:lstStyle>
          <a:p>
            <a:pPr marL="0" lvl="0" indent="0" algn="ctr" defTabSz="914400" rtl="0" eaLnBrk="1" latinLnBrk="0" hangingPunct="1">
              <a:spcBef>
                <a:spcPts val="0"/>
              </a:spcBef>
              <a:buFont typeface="Arial" pitchFamily="34" charset="0"/>
              <a:buNone/>
            </a:pPr>
            <a:r>
              <a:rPr lang="en-US" dirty="0" smtClean="0"/>
              <a:t>Click to add text</a:t>
            </a:r>
            <a:endParaRPr lang="en-US" dirty="0"/>
          </a:p>
        </p:txBody>
      </p:sp>
      <p:sp>
        <p:nvSpPr>
          <p:cNvPr id="26" name="Text Placeholder 19"/>
          <p:cNvSpPr>
            <a:spLocks noGrp="1"/>
          </p:cNvSpPr>
          <p:nvPr>
            <p:ph type="body" sz="quarter" idx="15" hasCustomPrompt="1"/>
          </p:nvPr>
        </p:nvSpPr>
        <p:spPr>
          <a:xfrm>
            <a:off x="609600" y="2133601"/>
            <a:ext cx="7891272" cy="114300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vl4pPr marL="685800">
              <a:buClr>
                <a:srgbClr val="B01C2E"/>
              </a:buClr>
              <a:buFont typeface="Arial" pitchFamily="34" charset="0"/>
              <a:buChar char="–"/>
              <a:defRPr sz="1200"/>
            </a:lvl4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31" name="Text Placeholder 19"/>
          <p:cNvSpPr>
            <a:spLocks noGrp="1"/>
          </p:cNvSpPr>
          <p:nvPr>
            <p:ph type="body" sz="quarter" idx="21" hasCustomPrompt="1"/>
          </p:nvPr>
        </p:nvSpPr>
        <p:spPr>
          <a:xfrm>
            <a:off x="609600" y="3390901"/>
            <a:ext cx="7891272" cy="114300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vl4pPr>
              <a:defRPr lang="en-US" sz="1200" kern="1200" dirty="0">
                <a:solidFill>
                  <a:schemeClr val="tx1"/>
                </a:solidFill>
                <a:latin typeface="+mn-lt"/>
                <a:ea typeface="+mn-ea"/>
                <a:cs typeface="+mn-cs"/>
              </a:defRPr>
            </a:lvl4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32" name="Text Placeholder 19"/>
          <p:cNvSpPr>
            <a:spLocks noGrp="1"/>
          </p:cNvSpPr>
          <p:nvPr>
            <p:ph type="body" sz="quarter" idx="22" hasCustomPrompt="1"/>
          </p:nvPr>
        </p:nvSpPr>
        <p:spPr>
          <a:xfrm>
            <a:off x="609600" y="4648200"/>
            <a:ext cx="7891272" cy="114300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vl4pPr>
              <a:defRPr lang="en-US" sz="1200" kern="1200" dirty="0">
                <a:solidFill>
                  <a:schemeClr val="tx1"/>
                </a:solidFill>
                <a:latin typeface="+mn-lt"/>
                <a:ea typeface="+mn-ea"/>
                <a:cs typeface="+mn-cs"/>
              </a:defRPr>
            </a:lvl4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23"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2" name="Footer Placeholder 21"/>
          <p:cNvSpPr>
            <a:spLocks noGrp="1"/>
          </p:cNvSpPr>
          <p:nvPr>
            <p:ph type="ftr" sz="quarter" idx="23"/>
          </p:nvPr>
        </p:nvSpPr>
        <p:spPr/>
        <p:txBody>
          <a:bodyPr/>
          <a:lstStyle/>
          <a:p>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Blocks - Chevrons resulting From">
    <p:spTree>
      <p:nvGrpSpPr>
        <p:cNvPr id="1" name=""/>
        <p:cNvGrpSpPr/>
        <p:nvPr/>
      </p:nvGrpSpPr>
      <p:grpSpPr>
        <a:xfrm>
          <a:off x="0" y="0"/>
          <a:ext cx="0" cy="0"/>
          <a:chOff x="0" y="0"/>
          <a:chExt cx="0" cy="0"/>
        </a:xfrm>
      </p:grpSpPr>
      <p:sp>
        <p:nvSpPr>
          <p:cNvPr id="21" name="Text Placeholder 12"/>
          <p:cNvSpPr>
            <a:spLocks noGrp="1"/>
          </p:cNvSpPr>
          <p:nvPr>
            <p:ph type="body" sz="quarter" idx="18"/>
          </p:nvPr>
        </p:nvSpPr>
        <p:spPr>
          <a:xfrm>
            <a:off x="3273552" y="1444752"/>
            <a:ext cx="2596896" cy="3968496"/>
          </a:xfrm>
          <a:prstGeom prst="rect">
            <a:avLst/>
          </a:prstGeom>
        </p:spPr>
        <p:txBody>
          <a:bodyPr wrap="square" lIns="640080" rIns="640080" anchor="ctr" anchorCtr="1">
            <a:noAutofit/>
          </a:bodyPr>
          <a:lstStyle>
            <a:lvl1pPr marL="0" indent="0" algn="ctr">
              <a:spcBef>
                <a:spcPts val="0"/>
              </a:spcBef>
              <a:spcAft>
                <a:spcPts val="0"/>
              </a:spcAft>
              <a:buNone/>
              <a:defRPr sz="1200" b="1"/>
            </a:lvl1pPr>
          </a:lstStyle>
          <a:p>
            <a:pPr lvl="0"/>
            <a:endParaRPr lang="en-US" dirty="0"/>
          </a:p>
        </p:txBody>
      </p:sp>
      <p:sp>
        <p:nvSpPr>
          <p:cNvPr id="14" name="Text Placeholder 19"/>
          <p:cNvSpPr>
            <a:spLocks noGrp="1"/>
          </p:cNvSpPr>
          <p:nvPr>
            <p:ph type="body" sz="quarter" idx="15" hasCustomPrompt="1"/>
          </p:nvPr>
        </p:nvSpPr>
        <p:spPr>
          <a:xfrm>
            <a:off x="5370576" y="1524000"/>
            <a:ext cx="3163824" cy="731520"/>
          </a:xfrm>
          <a:prstGeom prst="homePlate">
            <a:avLst>
              <a:gd name="adj" fmla="val 33249"/>
            </a:avLst>
          </a:prstGeom>
          <a:noFill/>
          <a:ln>
            <a:solidFill>
              <a:srgbClr val="B01C2E"/>
            </a:solidFill>
          </a:ln>
        </p:spPr>
        <p:txBody>
          <a:bodyPr wrap="square" lIns="91440" tIns="45720" rIns="18288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8" name="Text Placeholder 19"/>
          <p:cNvSpPr>
            <a:spLocks noGrp="1"/>
          </p:cNvSpPr>
          <p:nvPr>
            <p:ph type="body" sz="quarter" idx="31" hasCustomPrompt="1"/>
          </p:nvPr>
        </p:nvSpPr>
        <p:spPr>
          <a:xfrm flipH="1">
            <a:off x="609600" y="1524000"/>
            <a:ext cx="3163824" cy="731520"/>
          </a:xfrm>
          <a:prstGeom prst="homePlate">
            <a:avLst>
              <a:gd name="adj" fmla="val 33249"/>
            </a:avLst>
          </a:prstGeom>
          <a:noFill/>
          <a:ln>
            <a:solidFill>
              <a:srgbClr val="B01C2E"/>
            </a:solidFill>
          </a:ln>
        </p:spPr>
        <p:txBody>
          <a:bodyPr wrap="square" lIns="182880" tIns="45720" rIns="9144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9" name="Text Placeholder 19"/>
          <p:cNvSpPr>
            <a:spLocks noGrp="1"/>
          </p:cNvSpPr>
          <p:nvPr>
            <p:ph type="body" sz="quarter" idx="32" hasCustomPrompt="1"/>
          </p:nvPr>
        </p:nvSpPr>
        <p:spPr>
          <a:xfrm>
            <a:off x="5370576" y="2550160"/>
            <a:ext cx="3163824" cy="731520"/>
          </a:xfrm>
          <a:prstGeom prst="homePlate">
            <a:avLst>
              <a:gd name="adj" fmla="val 33249"/>
            </a:avLst>
          </a:prstGeom>
          <a:noFill/>
          <a:ln>
            <a:solidFill>
              <a:srgbClr val="B01C2E"/>
            </a:solidFill>
          </a:ln>
        </p:spPr>
        <p:txBody>
          <a:bodyPr wrap="square" lIns="91440" tIns="45720" rIns="18288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20" name="Text Placeholder 19"/>
          <p:cNvSpPr>
            <a:spLocks noGrp="1"/>
          </p:cNvSpPr>
          <p:nvPr>
            <p:ph type="body" sz="quarter" idx="33" hasCustomPrompt="1"/>
          </p:nvPr>
        </p:nvSpPr>
        <p:spPr>
          <a:xfrm flipH="1">
            <a:off x="609600" y="2550160"/>
            <a:ext cx="3163824" cy="731520"/>
          </a:xfrm>
          <a:prstGeom prst="homePlate">
            <a:avLst>
              <a:gd name="adj" fmla="val 33249"/>
            </a:avLst>
          </a:prstGeom>
          <a:noFill/>
          <a:ln>
            <a:solidFill>
              <a:srgbClr val="B01C2E"/>
            </a:solidFill>
          </a:ln>
        </p:spPr>
        <p:txBody>
          <a:bodyPr wrap="square" lIns="182880" tIns="45720" rIns="9144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28" name="Text Placeholder 19"/>
          <p:cNvSpPr>
            <a:spLocks noGrp="1"/>
          </p:cNvSpPr>
          <p:nvPr>
            <p:ph type="body" sz="quarter" idx="34" hasCustomPrompt="1"/>
          </p:nvPr>
        </p:nvSpPr>
        <p:spPr>
          <a:xfrm>
            <a:off x="5370576" y="3576320"/>
            <a:ext cx="3163824" cy="731520"/>
          </a:xfrm>
          <a:prstGeom prst="homePlate">
            <a:avLst>
              <a:gd name="adj" fmla="val 33249"/>
            </a:avLst>
          </a:prstGeom>
          <a:noFill/>
          <a:ln>
            <a:solidFill>
              <a:srgbClr val="B01C2E"/>
            </a:solidFill>
          </a:ln>
        </p:spPr>
        <p:txBody>
          <a:bodyPr wrap="square" lIns="91440" tIns="45720" rIns="18288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32" name="Text Placeholder 19"/>
          <p:cNvSpPr>
            <a:spLocks noGrp="1"/>
          </p:cNvSpPr>
          <p:nvPr>
            <p:ph type="body" sz="quarter" idx="35" hasCustomPrompt="1"/>
          </p:nvPr>
        </p:nvSpPr>
        <p:spPr>
          <a:xfrm flipH="1">
            <a:off x="609600" y="3576320"/>
            <a:ext cx="3163824" cy="731520"/>
          </a:xfrm>
          <a:prstGeom prst="homePlate">
            <a:avLst>
              <a:gd name="adj" fmla="val 33249"/>
            </a:avLst>
          </a:prstGeom>
          <a:noFill/>
          <a:ln>
            <a:solidFill>
              <a:srgbClr val="B01C2E"/>
            </a:solidFill>
          </a:ln>
        </p:spPr>
        <p:txBody>
          <a:bodyPr wrap="square" lIns="182880" tIns="45720" rIns="9144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33" name="Text Placeholder 19"/>
          <p:cNvSpPr>
            <a:spLocks noGrp="1"/>
          </p:cNvSpPr>
          <p:nvPr>
            <p:ph type="body" sz="quarter" idx="36" hasCustomPrompt="1"/>
          </p:nvPr>
        </p:nvSpPr>
        <p:spPr>
          <a:xfrm>
            <a:off x="5370576" y="4602480"/>
            <a:ext cx="3163824" cy="731520"/>
          </a:xfrm>
          <a:prstGeom prst="homePlate">
            <a:avLst>
              <a:gd name="adj" fmla="val 33249"/>
            </a:avLst>
          </a:prstGeom>
          <a:noFill/>
          <a:ln>
            <a:solidFill>
              <a:srgbClr val="B01C2E"/>
            </a:solidFill>
          </a:ln>
        </p:spPr>
        <p:txBody>
          <a:bodyPr wrap="square" lIns="91440" tIns="45720" rIns="18288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34" name="Text Placeholder 19"/>
          <p:cNvSpPr>
            <a:spLocks noGrp="1"/>
          </p:cNvSpPr>
          <p:nvPr>
            <p:ph type="body" sz="quarter" idx="37" hasCustomPrompt="1"/>
          </p:nvPr>
        </p:nvSpPr>
        <p:spPr>
          <a:xfrm flipH="1">
            <a:off x="609600" y="4602480"/>
            <a:ext cx="3163824" cy="731520"/>
          </a:xfrm>
          <a:prstGeom prst="homePlate">
            <a:avLst>
              <a:gd name="adj" fmla="val 33249"/>
            </a:avLst>
          </a:prstGeom>
          <a:noFill/>
          <a:ln>
            <a:solidFill>
              <a:srgbClr val="B01C2E"/>
            </a:solidFill>
          </a:ln>
        </p:spPr>
        <p:txBody>
          <a:bodyPr wrap="square" lIns="182880" tIns="45720" rIns="91440" bIns="45720" anchor="ctr">
            <a:noAutofit/>
          </a:bodyPr>
          <a:lstStyle>
            <a:lvl1pPr marL="118872" indent="-118872">
              <a:spcBef>
                <a:spcPts val="20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3"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5"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6" name="Footer Placeholder 15"/>
          <p:cNvSpPr>
            <a:spLocks noGrp="1"/>
          </p:cNvSpPr>
          <p:nvPr>
            <p:ph type="ftr" sz="quarter" idx="38"/>
          </p:nvPr>
        </p:nvSpPr>
        <p:spPr/>
        <p:txBody>
          <a:bodyPr/>
          <a:lstStyle/>
          <a:p>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xt Blocks - Chevrons leading to">
    <p:spTree>
      <p:nvGrpSpPr>
        <p:cNvPr id="1" name=""/>
        <p:cNvGrpSpPr/>
        <p:nvPr/>
      </p:nvGrpSpPr>
      <p:grpSpPr>
        <a:xfrm>
          <a:off x="0" y="0"/>
          <a:ext cx="0" cy="0"/>
          <a:chOff x="0" y="0"/>
          <a:chExt cx="0" cy="0"/>
        </a:xfrm>
      </p:grpSpPr>
      <p:sp>
        <p:nvSpPr>
          <p:cNvPr id="19" name="Text Placeholder 12"/>
          <p:cNvSpPr>
            <a:spLocks noGrp="1"/>
          </p:cNvSpPr>
          <p:nvPr>
            <p:ph type="body" sz="quarter" idx="18" hasCustomPrompt="1"/>
          </p:nvPr>
        </p:nvSpPr>
        <p:spPr>
          <a:xfrm>
            <a:off x="6248400" y="1420504"/>
            <a:ext cx="2587752" cy="4800600"/>
          </a:xfrm>
          <a:prstGeom prst="rect">
            <a:avLst/>
          </a:prstGeom>
          <a:noFill/>
          <a:ln>
            <a:solidFill>
              <a:srgbClr val="C0C0C0"/>
            </a:solidFill>
          </a:ln>
        </p:spPr>
        <p:txBody>
          <a:bodyPr wrap="square" lIns="91440" anchor="t" anchorCtr="0">
            <a:noAutofit/>
          </a:bodyPr>
          <a:lstStyle>
            <a:lvl1pPr marL="233363" indent="-233363" algn="l">
              <a:spcBef>
                <a:spcPts val="200"/>
              </a:spcBef>
              <a:buClr>
                <a:srgbClr val="B01C2E"/>
              </a:buClr>
              <a:buFont typeface="Wingdings 2" pitchFamily="18" charset="2"/>
              <a:buChar char=""/>
              <a:defRPr sz="1200" baseline="0"/>
            </a:lvl1pPr>
            <a:lvl2pPr marL="338138" indent="-173038">
              <a:spcBef>
                <a:spcPts val="200"/>
              </a:spcBef>
              <a:buClr>
                <a:srgbClr val="B01C2E"/>
              </a:buClr>
              <a:buFont typeface="Arial" pitchFamily="34" charset="0"/>
              <a:buChar char="•"/>
              <a:tabLst/>
              <a:defRPr sz="1200" baseline="0"/>
            </a:lvl2pPr>
            <a:lvl3pPr marL="502920" indent="-173038">
              <a:spcBef>
                <a:spcPts val="200"/>
              </a:spcBef>
              <a:buClr>
                <a:srgbClr val="B01C2E"/>
              </a:buClr>
              <a:buFont typeface="Arial" pitchFamily="34" charset="0"/>
              <a:buChar char="–"/>
              <a:defRPr sz="1200" baseline="0"/>
            </a:lvl3pPr>
            <a:lvl4pPr marL="685800" indent="-173736">
              <a:spcBef>
                <a:spcPts val="200"/>
              </a:spcBef>
              <a:buClr>
                <a:srgbClr val="B01C2E"/>
              </a:buClr>
              <a:buFont typeface="Arial" pitchFamily="34" charset="0"/>
              <a:buChar char="–"/>
              <a:tabLst/>
              <a:defRPr sz="1200"/>
            </a:lvl4pPr>
            <a:lvl5pPr marL="850392" indent="-173736">
              <a:spcBef>
                <a:spcPts val="200"/>
              </a:spcBef>
              <a:buClr>
                <a:srgbClr val="B01C2E"/>
              </a:buClr>
              <a:buFont typeface="Arial" pitchFamily="34" charset="0"/>
              <a:buChar char="–"/>
              <a:defRPr sz="1200"/>
            </a:lvl5pPr>
            <a:lvl6pPr marL="1115568">
              <a:buClr>
                <a:srgbClr val="B01C1A"/>
              </a:buClr>
              <a:buFont typeface="Arial" pitchFamily="34" charset="0"/>
              <a:buChar char="–"/>
              <a:defRPr sz="1200"/>
            </a:lvl6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10" name="Text Placeholder 19"/>
          <p:cNvSpPr>
            <a:spLocks noGrp="1"/>
          </p:cNvSpPr>
          <p:nvPr>
            <p:ph type="body" sz="quarter" idx="15" hasCustomPrompt="1"/>
          </p:nvPr>
        </p:nvSpPr>
        <p:spPr>
          <a:xfrm>
            <a:off x="502920" y="1554480"/>
            <a:ext cx="5532120" cy="96012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1" name="Text Placeholder 19"/>
          <p:cNvSpPr>
            <a:spLocks noGrp="1"/>
          </p:cNvSpPr>
          <p:nvPr>
            <p:ph type="body" sz="quarter" idx="21" hasCustomPrompt="1"/>
          </p:nvPr>
        </p:nvSpPr>
        <p:spPr>
          <a:xfrm>
            <a:off x="502920" y="2748280"/>
            <a:ext cx="5532120" cy="96012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2" name="Text Placeholder 19"/>
          <p:cNvSpPr>
            <a:spLocks noGrp="1"/>
          </p:cNvSpPr>
          <p:nvPr>
            <p:ph type="body" sz="quarter" idx="22" hasCustomPrompt="1"/>
          </p:nvPr>
        </p:nvSpPr>
        <p:spPr>
          <a:xfrm>
            <a:off x="502920" y="3942080"/>
            <a:ext cx="5532120" cy="96012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16" name="Text Placeholder 19"/>
          <p:cNvSpPr>
            <a:spLocks noGrp="1"/>
          </p:cNvSpPr>
          <p:nvPr>
            <p:ph type="body" sz="quarter" idx="23" hasCustomPrompt="1"/>
          </p:nvPr>
        </p:nvSpPr>
        <p:spPr>
          <a:xfrm>
            <a:off x="502920" y="5135880"/>
            <a:ext cx="5532120" cy="960120"/>
          </a:xfrm>
          <a:prstGeom prst="homePlate">
            <a:avLst>
              <a:gd name="adj" fmla="val 15807"/>
            </a:avLst>
          </a:prstGeom>
          <a:solidFill>
            <a:srgbClr val="FFFFFF"/>
          </a:solidFill>
          <a:ln>
            <a:solidFill>
              <a:srgbClr val="B01C2E"/>
            </a:solidFill>
          </a:ln>
        </p:spPr>
        <p:txBody>
          <a:bodyPr wrap="square" lIns="91440" tIns="45720" rIns="45720" bIns="45720" anchor="ctr">
            <a:noAutofit/>
          </a:bodyPr>
          <a:lstStyle>
            <a:lvl1pPr marL="118872" indent="-118872">
              <a:spcBef>
                <a:spcPts val="0"/>
              </a:spcBef>
              <a:buClr>
                <a:schemeClr val="accent1"/>
              </a:buClr>
              <a:buFont typeface="Wingdings 2" pitchFamily="18" charset="2"/>
              <a:buChar char=""/>
              <a:defRPr sz="1200"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First Level</a:t>
            </a:r>
          </a:p>
          <a:p>
            <a:pPr lvl="1"/>
            <a:r>
              <a:rPr lang="en-US" dirty="0" smtClean="0"/>
              <a:t>Second Level</a:t>
            </a:r>
          </a:p>
          <a:p>
            <a:pPr lvl="2"/>
            <a:r>
              <a:rPr lang="en-US" dirty="0" smtClean="0"/>
              <a:t>Third Level</a:t>
            </a:r>
            <a:endParaRPr lang="en-US" dirty="0"/>
          </a:p>
        </p:txBody>
      </p:sp>
      <p:sp>
        <p:nvSpPr>
          <p:cNvPr id="9"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3" name="Footer Placeholder 12"/>
          <p:cNvSpPr>
            <a:spLocks noGrp="1"/>
          </p:cNvSpPr>
          <p:nvPr>
            <p:ph type="ftr" sz="quarter" idx="24"/>
          </p:nvPr>
        </p:nvSpPr>
        <p:spPr/>
        <p:txBody>
          <a:bodyPr/>
          <a:lstStyle/>
          <a:p>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hases and threads with arrows">
    <p:spTree>
      <p:nvGrpSpPr>
        <p:cNvPr id="1" name=""/>
        <p:cNvGrpSpPr/>
        <p:nvPr/>
      </p:nvGrpSpPr>
      <p:grpSpPr>
        <a:xfrm>
          <a:off x="0" y="0"/>
          <a:ext cx="0" cy="0"/>
          <a:chOff x="0" y="0"/>
          <a:chExt cx="0" cy="0"/>
        </a:xfrm>
      </p:grpSpPr>
      <p:sp>
        <p:nvSpPr>
          <p:cNvPr id="32" name="Text Placeholder 19"/>
          <p:cNvSpPr>
            <a:spLocks noGrp="1"/>
          </p:cNvSpPr>
          <p:nvPr>
            <p:ph type="body" sz="quarter" idx="15" hasCustomPrompt="1"/>
          </p:nvPr>
        </p:nvSpPr>
        <p:spPr>
          <a:xfrm>
            <a:off x="304800" y="2362200"/>
            <a:ext cx="6117336" cy="941832"/>
          </a:xfrm>
          <a:prstGeom prst="homePlate">
            <a:avLst>
              <a:gd name="adj" fmla="val 50223"/>
            </a:avLst>
          </a:prstGeom>
          <a:gradFill flip="none" rotWithShape="1">
            <a:gsLst>
              <a:gs pos="0">
                <a:srgbClr val="000000">
                  <a:tint val="66000"/>
                  <a:satMod val="160000"/>
                </a:srgbClr>
              </a:gs>
              <a:gs pos="50000">
                <a:srgbClr val="000000">
                  <a:tint val="44500"/>
                  <a:satMod val="160000"/>
                </a:srgbClr>
              </a:gs>
              <a:gs pos="100000">
                <a:srgbClr val="000000">
                  <a:tint val="23500"/>
                  <a:satMod val="160000"/>
                </a:srgbClr>
              </a:gs>
            </a:gsLst>
            <a:lin ang="10800000" scaled="1"/>
            <a:tileRect/>
          </a:gradFill>
          <a:ln>
            <a:noFill/>
          </a:ln>
        </p:spPr>
        <p:txBody>
          <a:bodyPr wrap="square" lIns="91440" tIns="45720" rIns="5029200" bIns="45720" anchor="ctr">
            <a:noAutofit/>
          </a:bodyPr>
          <a:lstStyle>
            <a:lvl1pPr marL="0" indent="0">
              <a:spcBef>
                <a:spcPts val="0"/>
              </a:spcBef>
              <a:buClr>
                <a:schemeClr val="accent1"/>
              </a:buClr>
              <a:buFont typeface="Wingdings" pitchFamily="2" charset="2"/>
              <a:buNone/>
              <a:defRPr sz="1000" b="1"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Add Text</a:t>
            </a:r>
            <a:endParaRPr lang="en-US" dirty="0"/>
          </a:p>
        </p:txBody>
      </p:sp>
      <p:sp>
        <p:nvSpPr>
          <p:cNvPr id="33" name="Text Placeholder 19"/>
          <p:cNvSpPr>
            <a:spLocks noGrp="1"/>
          </p:cNvSpPr>
          <p:nvPr>
            <p:ph type="body" sz="quarter" idx="33" hasCustomPrompt="1"/>
          </p:nvPr>
        </p:nvSpPr>
        <p:spPr>
          <a:xfrm>
            <a:off x="304800" y="3491484"/>
            <a:ext cx="6096000" cy="941832"/>
          </a:xfrm>
          <a:prstGeom prst="homePlate">
            <a:avLst>
              <a:gd name="adj" fmla="val 50223"/>
            </a:avLst>
          </a:prstGeom>
          <a:gradFill flip="none" rotWithShape="1">
            <a:gsLst>
              <a:gs pos="0">
                <a:srgbClr val="000000">
                  <a:tint val="66000"/>
                  <a:satMod val="160000"/>
                </a:srgbClr>
              </a:gs>
              <a:gs pos="50000">
                <a:srgbClr val="000000">
                  <a:tint val="44500"/>
                  <a:satMod val="160000"/>
                </a:srgbClr>
              </a:gs>
              <a:gs pos="100000">
                <a:srgbClr val="000000">
                  <a:tint val="23500"/>
                  <a:satMod val="160000"/>
                </a:srgbClr>
              </a:gs>
            </a:gsLst>
            <a:lin ang="10800000" scaled="1"/>
            <a:tileRect/>
          </a:gradFill>
          <a:ln>
            <a:noFill/>
          </a:ln>
        </p:spPr>
        <p:txBody>
          <a:bodyPr wrap="square" lIns="91440" tIns="45720" rIns="5029200" bIns="45720" anchor="ctr">
            <a:noAutofit/>
          </a:bodyPr>
          <a:lstStyle>
            <a:lvl1pPr marL="0" indent="0">
              <a:spcBef>
                <a:spcPts val="0"/>
              </a:spcBef>
              <a:buClr>
                <a:schemeClr val="accent1"/>
              </a:buClr>
              <a:buFont typeface="Wingdings" pitchFamily="2" charset="2"/>
              <a:buNone/>
              <a:defRPr sz="1000" b="1"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Add Text</a:t>
            </a:r>
            <a:endParaRPr lang="en-US" dirty="0"/>
          </a:p>
        </p:txBody>
      </p:sp>
      <p:sp>
        <p:nvSpPr>
          <p:cNvPr id="36" name="Text Placeholder 19"/>
          <p:cNvSpPr>
            <a:spLocks noGrp="1"/>
          </p:cNvSpPr>
          <p:nvPr>
            <p:ph type="body" sz="quarter" idx="34" hasCustomPrompt="1"/>
          </p:nvPr>
        </p:nvSpPr>
        <p:spPr>
          <a:xfrm>
            <a:off x="304800" y="4620768"/>
            <a:ext cx="6096000" cy="941832"/>
          </a:xfrm>
          <a:prstGeom prst="homePlate">
            <a:avLst>
              <a:gd name="adj" fmla="val 50223"/>
            </a:avLst>
          </a:prstGeom>
          <a:gradFill flip="none" rotWithShape="1">
            <a:gsLst>
              <a:gs pos="0">
                <a:srgbClr val="000000">
                  <a:tint val="66000"/>
                  <a:satMod val="160000"/>
                </a:srgbClr>
              </a:gs>
              <a:gs pos="50000">
                <a:srgbClr val="000000">
                  <a:tint val="44500"/>
                  <a:satMod val="160000"/>
                </a:srgbClr>
              </a:gs>
              <a:gs pos="100000">
                <a:srgbClr val="000000">
                  <a:tint val="23500"/>
                  <a:satMod val="160000"/>
                </a:srgbClr>
              </a:gs>
            </a:gsLst>
            <a:lin ang="10800000" scaled="1"/>
            <a:tileRect/>
          </a:gradFill>
          <a:ln>
            <a:noFill/>
          </a:ln>
        </p:spPr>
        <p:txBody>
          <a:bodyPr wrap="square" lIns="91440" tIns="45720" rIns="5029200" bIns="45720" anchor="ctr">
            <a:noAutofit/>
          </a:bodyPr>
          <a:lstStyle>
            <a:lvl1pPr marL="0" indent="0">
              <a:spcBef>
                <a:spcPts val="0"/>
              </a:spcBef>
              <a:buClr>
                <a:schemeClr val="accent1"/>
              </a:buClr>
              <a:buFont typeface="Wingdings" pitchFamily="2" charset="2"/>
              <a:buNone/>
              <a:defRPr sz="1000" b="1" baseline="0">
                <a:solidFill>
                  <a:schemeClr val="tx1"/>
                </a:solidFill>
              </a:defRPr>
            </a:lvl1pPr>
            <a:lvl2pPr marL="347472" indent="-164592">
              <a:spcBef>
                <a:spcPts val="300"/>
              </a:spcBef>
              <a:buClr>
                <a:srgbClr val="B01C2E"/>
              </a:buClr>
              <a:buFont typeface="Arial" pitchFamily="34" charset="0"/>
              <a:buChar char="•"/>
              <a:defRPr sz="1200" baseline="0"/>
            </a:lvl2pPr>
            <a:lvl3pPr marL="530352" indent="-173736">
              <a:buClr>
                <a:srgbClr val="B01C2E"/>
              </a:buClr>
              <a:buFont typeface="Arial" pitchFamily="34" charset="0"/>
              <a:buChar char="‒"/>
              <a:defRPr sz="1200"/>
            </a:lvl3pPr>
          </a:lstStyle>
          <a:p>
            <a:pPr lvl="0"/>
            <a:r>
              <a:rPr lang="en-US" dirty="0" smtClean="0"/>
              <a:t>Add Text</a:t>
            </a:r>
            <a:endParaRPr lang="en-US" dirty="0"/>
          </a:p>
        </p:txBody>
      </p:sp>
      <p:sp>
        <p:nvSpPr>
          <p:cNvPr id="26" name="Text Placeholder 25"/>
          <p:cNvSpPr>
            <a:spLocks noGrp="1"/>
          </p:cNvSpPr>
          <p:nvPr>
            <p:ph type="body" sz="quarter" idx="21" hasCustomPrompt="1"/>
          </p:nvPr>
        </p:nvSpPr>
        <p:spPr>
          <a:xfrm>
            <a:off x="6411433" y="1417320"/>
            <a:ext cx="2103120" cy="429768"/>
          </a:xfrm>
          <a:prstGeom prst="rect">
            <a:avLst/>
          </a:prstGeom>
          <a:solidFill>
            <a:srgbClr val="B01C2E"/>
          </a:solidFill>
          <a:ln>
            <a:solidFill>
              <a:srgbClr val="B01C2E"/>
            </a:solidFill>
          </a:ln>
        </p:spPr>
        <p:txBody>
          <a:bodyPr anchor="ctr"/>
          <a:lstStyle>
            <a:lvl1pPr algn="ctr">
              <a:buNone/>
              <a:defRPr sz="1200" b="1">
                <a:solidFill>
                  <a:srgbClr val="FFFFFF"/>
                </a:solidFill>
              </a:defRPr>
            </a:lvl1pPr>
          </a:lstStyle>
          <a:p>
            <a:pPr lvl="0"/>
            <a:r>
              <a:rPr lang="en-US" dirty="0" smtClean="0"/>
              <a:t>Click to add text</a:t>
            </a:r>
            <a:endParaRPr lang="en-US" dirty="0"/>
          </a:p>
        </p:txBody>
      </p:sp>
      <p:sp>
        <p:nvSpPr>
          <p:cNvPr id="17" name="Text Placeholder 12"/>
          <p:cNvSpPr>
            <a:spLocks noGrp="1"/>
          </p:cNvSpPr>
          <p:nvPr>
            <p:ph type="body" sz="quarter" idx="27" hasCustomPrompt="1"/>
          </p:nvPr>
        </p:nvSpPr>
        <p:spPr>
          <a:xfrm>
            <a:off x="4391025" y="2136788"/>
            <a:ext cx="1481328" cy="3657600"/>
          </a:xfrm>
          <a:prstGeom prst="rect">
            <a:avLst/>
          </a:prstGeom>
          <a:solidFill>
            <a:srgbClr val="FFFFFF"/>
          </a:solidFill>
          <a:ln>
            <a:solidFill>
              <a:srgbClr val="C0C0C0"/>
            </a:solidFill>
          </a:ln>
        </p:spPr>
        <p:txBody>
          <a:bodyPr wrap="square" lIns="91440" anchor="t" anchorCtr="0">
            <a:noAutofit/>
          </a:bodyPr>
          <a:lstStyle>
            <a:lvl1pPr marL="233363" indent="-233363" algn="l">
              <a:spcBef>
                <a:spcPts val="200"/>
              </a:spcBef>
              <a:buClr>
                <a:srgbClr val="B01C2E"/>
              </a:buClr>
              <a:buFont typeface="Wingdings 2" pitchFamily="18" charset="2"/>
              <a:buChar char=""/>
              <a:defRPr sz="1000" baseline="0"/>
            </a:lvl1pPr>
            <a:lvl2pPr marL="338138" indent="-173038">
              <a:spcBef>
                <a:spcPts val="200"/>
              </a:spcBef>
              <a:buClr>
                <a:srgbClr val="B01C2E"/>
              </a:buClr>
              <a:buFont typeface="Arial" pitchFamily="34" charset="0"/>
              <a:buChar char="•"/>
              <a:tabLst/>
              <a:defRPr sz="1000" baseline="0"/>
            </a:lvl2pPr>
            <a:lvl3pPr marL="502920" indent="-173038">
              <a:spcBef>
                <a:spcPts val="200"/>
              </a:spcBef>
              <a:buClr>
                <a:srgbClr val="B01C2E"/>
              </a:buClr>
              <a:buFont typeface="Arial" pitchFamily="34" charset="0"/>
              <a:buChar char="–"/>
              <a:defRPr sz="1000" baseline="0"/>
            </a:lvl3pPr>
            <a:lvl4pPr marL="685800" indent="-173736">
              <a:spcBef>
                <a:spcPts val="200"/>
              </a:spcBef>
              <a:buClr>
                <a:srgbClr val="B01C2E"/>
              </a:buClr>
              <a:buFont typeface="Arial" pitchFamily="34" charset="0"/>
              <a:buChar char="–"/>
              <a:tabLst/>
              <a:defRPr sz="1000"/>
            </a:lvl4pPr>
            <a:lvl5pPr marL="850392" indent="-173736">
              <a:spcBef>
                <a:spcPts val="200"/>
              </a:spcBef>
              <a:buClr>
                <a:srgbClr val="B01C2E"/>
              </a:buClr>
              <a:buFont typeface="Arial" pitchFamily="34" charset="0"/>
              <a:buChar char="–"/>
              <a:defRPr sz="1000"/>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endParaRPr lang="en-US" dirty="0"/>
          </a:p>
        </p:txBody>
      </p:sp>
      <p:sp>
        <p:nvSpPr>
          <p:cNvPr id="18" name="Text Placeholder 12"/>
          <p:cNvSpPr>
            <a:spLocks noGrp="1"/>
          </p:cNvSpPr>
          <p:nvPr>
            <p:ph type="body" sz="quarter" idx="28" hasCustomPrompt="1"/>
          </p:nvPr>
        </p:nvSpPr>
        <p:spPr>
          <a:xfrm>
            <a:off x="2774061" y="2136788"/>
            <a:ext cx="1481328" cy="3657600"/>
          </a:xfrm>
          <a:prstGeom prst="rect">
            <a:avLst/>
          </a:prstGeom>
          <a:solidFill>
            <a:srgbClr val="FFFFFF"/>
          </a:solidFill>
          <a:ln>
            <a:solidFill>
              <a:srgbClr val="C0C0C0"/>
            </a:solidFill>
          </a:ln>
        </p:spPr>
        <p:txBody>
          <a:bodyPr wrap="square" lIns="91440" anchor="t" anchorCtr="0">
            <a:noAutofit/>
          </a:bodyPr>
          <a:lstStyle>
            <a:lvl1pPr marL="233363" indent="-233363" algn="l">
              <a:spcBef>
                <a:spcPts val="200"/>
              </a:spcBef>
              <a:buClr>
                <a:srgbClr val="B01C2E"/>
              </a:buClr>
              <a:buFont typeface="Wingdings 2" pitchFamily="18" charset="2"/>
              <a:buChar char=""/>
              <a:defRPr sz="1000" baseline="0"/>
            </a:lvl1pPr>
            <a:lvl2pPr marL="338138" indent="-173038">
              <a:spcBef>
                <a:spcPts val="200"/>
              </a:spcBef>
              <a:buClr>
                <a:srgbClr val="B01C2E"/>
              </a:buClr>
              <a:buFont typeface="Arial" pitchFamily="34" charset="0"/>
              <a:buChar char="•"/>
              <a:tabLst/>
              <a:defRPr sz="1000" baseline="0"/>
            </a:lvl2pPr>
            <a:lvl3pPr marL="502920" indent="-173038">
              <a:spcBef>
                <a:spcPts val="200"/>
              </a:spcBef>
              <a:buClr>
                <a:srgbClr val="B01C2E"/>
              </a:buClr>
              <a:buFont typeface="Arial" pitchFamily="34" charset="0"/>
              <a:buChar char="–"/>
              <a:defRPr sz="1000" baseline="0"/>
            </a:lvl3pPr>
            <a:lvl4pPr marL="685800" indent="-173736">
              <a:spcBef>
                <a:spcPts val="200"/>
              </a:spcBef>
              <a:buClr>
                <a:srgbClr val="B01C2E"/>
              </a:buClr>
              <a:buFont typeface="Arial" pitchFamily="34" charset="0"/>
              <a:buChar char="–"/>
              <a:tabLst/>
              <a:defRPr sz="1000"/>
            </a:lvl4pPr>
            <a:lvl5pPr marL="850392" indent="-173736">
              <a:spcBef>
                <a:spcPts val="200"/>
              </a:spcBef>
              <a:buClr>
                <a:srgbClr val="B01C2E"/>
              </a:buClr>
              <a:buFont typeface="Arial" pitchFamily="34" charset="0"/>
              <a:buChar char="–"/>
              <a:defRPr sz="1000"/>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endParaRPr lang="en-US" dirty="0"/>
          </a:p>
        </p:txBody>
      </p:sp>
      <p:sp>
        <p:nvSpPr>
          <p:cNvPr id="19" name="Text Placeholder 12"/>
          <p:cNvSpPr>
            <a:spLocks noGrp="1"/>
          </p:cNvSpPr>
          <p:nvPr>
            <p:ph type="body" sz="quarter" idx="29" hasCustomPrompt="1"/>
          </p:nvPr>
        </p:nvSpPr>
        <p:spPr>
          <a:xfrm>
            <a:off x="1157097" y="2136788"/>
            <a:ext cx="1481328" cy="3657600"/>
          </a:xfrm>
          <a:prstGeom prst="rect">
            <a:avLst/>
          </a:prstGeom>
          <a:solidFill>
            <a:srgbClr val="FFFFFF"/>
          </a:solidFill>
          <a:ln>
            <a:solidFill>
              <a:srgbClr val="C0C0C0"/>
            </a:solidFill>
          </a:ln>
        </p:spPr>
        <p:txBody>
          <a:bodyPr wrap="square" lIns="91440" anchor="t" anchorCtr="0">
            <a:noAutofit/>
          </a:bodyPr>
          <a:lstStyle>
            <a:lvl1pPr marL="233363" indent="-233363" algn="l">
              <a:spcBef>
                <a:spcPts val="200"/>
              </a:spcBef>
              <a:buClr>
                <a:srgbClr val="B01C2E"/>
              </a:buClr>
              <a:buFont typeface="Wingdings 2" pitchFamily="18" charset="2"/>
              <a:buChar char=""/>
              <a:defRPr sz="1000" baseline="0"/>
            </a:lvl1pPr>
            <a:lvl2pPr marL="338138" indent="-173038">
              <a:spcBef>
                <a:spcPts val="200"/>
              </a:spcBef>
              <a:buClr>
                <a:srgbClr val="B01C2E"/>
              </a:buClr>
              <a:buFont typeface="Arial" pitchFamily="34" charset="0"/>
              <a:buChar char="•"/>
              <a:tabLst/>
              <a:defRPr sz="1000" baseline="0"/>
            </a:lvl2pPr>
            <a:lvl3pPr marL="502920" indent="-173038">
              <a:spcBef>
                <a:spcPts val="200"/>
              </a:spcBef>
              <a:buClr>
                <a:srgbClr val="B01C2E"/>
              </a:buClr>
              <a:buFont typeface="Arial" pitchFamily="34" charset="0"/>
              <a:buChar char="–"/>
              <a:defRPr sz="1000" baseline="0"/>
            </a:lvl3pPr>
            <a:lvl4pPr marL="685800" indent="-173736">
              <a:spcBef>
                <a:spcPts val="200"/>
              </a:spcBef>
              <a:buClr>
                <a:srgbClr val="B01C2E"/>
              </a:buClr>
              <a:buFont typeface="Arial" pitchFamily="34" charset="0"/>
              <a:buChar char="–"/>
              <a:tabLst/>
              <a:defRPr sz="1000"/>
            </a:lvl4pPr>
            <a:lvl5pPr marL="850392" indent="-173736">
              <a:spcBef>
                <a:spcPts val="200"/>
              </a:spcBef>
              <a:buClr>
                <a:srgbClr val="B01C2E"/>
              </a:buClr>
              <a:buFont typeface="Arial" pitchFamily="34" charset="0"/>
              <a:buChar char="–"/>
              <a:defRPr sz="1000"/>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endParaRPr lang="en-US" dirty="0"/>
          </a:p>
        </p:txBody>
      </p:sp>
      <p:sp>
        <p:nvSpPr>
          <p:cNvPr id="20" name="Text Placeholder 25"/>
          <p:cNvSpPr>
            <a:spLocks noGrp="1"/>
          </p:cNvSpPr>
          <p:nvPr>
            <p:ph type="body" sz="quarter" idx="30"/>
          </p:nvPr>
        </p:nvSpPr>
        <p:spPr>
          <a:xfrm>
            <a:off x="1157097" y="1738919"/>
            <a:ext cx="1481328" cy="384048"/>
          </a:xfrm>
          <a:prstGeom prst="rect">
            <a:avLst/>
          </a:prstGeom>
          <a:solidFill>
            <a:srgbClr val="4D4D4D"/>
          </a:solidFill>
          <a:ln>
            <a:solidFill>
              <a:srgbClr val="4D4D4D"/>
            </a:solidFill>
          </a:ln>
        </p:spPr>
        <p:txBody>
          <a:bodyPr anchor="ctr"/>
          <a:lstStyle>
            <a:lvl1pPr algn="ctr">
              <a:buNone/>
              <a:defRPr sz="1000" b="1">
                <a:solidFill>
                  <a:srgbClr val="FFFFFF"/>
                </a:solidFill>
              </a:defRPr>
            </a:lvl1pPr>
          </a:lstStyle>
          <a:p>
            <a:pPr lvl="0"/>
            <a:endParaRPr lang="en-US" dirty="0"/>
          </a:p>
        </p:txBody>
      </p:sp>
      <p:sp>
        <p:nvSpPr>
          <p:cNvPr id="21" name="Text Placeholder 25"/>
          <p:cNvSpPr>
            <a:spLocks noGrp="1"/>
          </p:cNvSpPr>
          <p:nvPr>
            <p:ph type="body" sz="quarter" idx="31"/>
          </p:nvPr>
        </p:nvSpPr>
        <p:spPr>
          <a:xfrm>
            <a:off x="2774061" y="1738919"/>
            <a:ext cx="1481328" cy="384048"/>
          </a:xfrm>
          <a:prstGeom prst="rect">
            <a:avLst/>
          </a:prstGeom>
          <a:solidFill>
            <a:srgbClr val="4D4D4D"/>
          </a:solidFill>
          <a:ln>
            <a:solidFill>
              <a:srgbClr val="4D4D4D"/>
            </a:solidFill>
          </a:ln>
        </p:spPr>
        <p:txBody>
          <a:bodyPr anchor="ctr"/>
          <a:lstStyle>
            <a:lvl1pPr algn="ctr">
              <a:buNone/>
              <a:defRPr sz="1000" b="1">
                <a:solidFill>
                  <a:srgbClr val="FFFFFF"/>
                </a:solidFill>
              </a:defRPr>
            </a:lvl1pPr>
          </a:lstStyle>
          <a:p>
            <a:pPr lvl="0"/>
            <a:endParaRPr lang="en-US" dirty="0" smtClean="0"/>
          </a:p>
        </p:txBody>
      </p:sp>
      <p:sp>
        <p:nvSpPr>
          <p:cNvPr id="25" name="Text Placeholder 25"/>
          <p:cNvSpPr>
            <a:spLocks noGrp="1"/>
          </p:cNvSpPr>
          <p:nvPr>
            <p:ph type="body" sz="quarter" idx="32"/>
          </p:nvPr>
        </p:nvSpPr>
        <p:spPr>
          <a:xfrm>
            <a:off x="4391025" y="1738919"/>
            <a:ext cx="1481328" cy="384048"/>
          </a:xfrm>
          <a:prstGeom prst="rect">
            <a:avLst/>
          </a:prstGeom>
          <a:solidFill>
            <a:srgbClr val="4D4D4D"/>
          </a:solidFill>
          <a:ln>
            <a:solidFill>
              <a:srgbClr val="4D4D4D"/>
            </a:solidFill>
          </a:ln>
        </p:spPr>
        <p:txBody>
          <a:bodyPr anchor="ctr"/>
          <a:lstStyle>
            <a:lvl1pPr algn="ctr">
              <a:buNone/>
              <a:defRPr sz="1000" b="1">
                <a:solidFill>
                  <a:srgbClr val="FFFFFF"/>
                </a:solidFill>
              </a:defRPr>
            </a:lvl1pPr>
          </a:lstStyle>
          <a:p>
            <a:pPr lvl="0"/>
            <a:endParaRPr lang="en-US" dirty="0"/>
          </a:p>
        </p:txBody>
      </p:sp>
      <p:sp>
        <p:nvSpPr>
          <p:cNvPr id="15"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6" name="Content Placeholder 10"/>
          <p:cNvSpPr>
            <a:spLocks noGrp="1"/>
          </p:cNvSpPr>
          <p:nvPr>
            <p:ph sz="quarter" idx="20" hasCustomPrompt="1"/>
          </p:nvPr>
        </p:nvSpPr>
        <p:spPr>
          <a:xfrm>
            <a:off x="6411433" y="1861185"/>
            <a:ext cx="2103120" cy="4206240"/>
          </a:xfrm>
          <a:prstGeom prst="rect">
            <a:avLst/>
          </a:prstGeom>
          <a:solidFill>
            <a:srgbClr val="FFFFFF"/>
          </a:solidFill>
          <a:ln>
            <a:solidFill>
              <a:srgbClr val="C0C0C0"/>
            </a:solidFill>
          </a:ln>
        </p:spPr>
        <p:txBody>
          <a:bodyPr rIns="457200"/>
          <a:lstStyle>
            <a:lvl1pPr marL="228600" indent="-228600">
              <a:spcBef>
                <a:spcPts val="24"/>
              </a:spcBef>
              <a:buClr>
                <a:schemeClr val="accent1"/>
              </a:buClr>
              <a:buFont typeface="Wingdings 2" pitchFamily="18" charset="2"/>
              <a:buChar char=""/>
              <a:defRPr sz="1200"/>
            </a:lvl1pPr>
            <a:lvl2pPr marL="457200" indent="-228600">
              <a:buClr>
                <a:schemeClr val="accent1"/>
              </a:buClr>
              <a:buFont typeface="Arial" pitchFamily="34" charset="0"/>
              <a:buChar char="•"/>
              <a:defRPr sz="1200"/>
            </a:lvl2pPr>
            <a:lvl3pPr marL="685800">
              <a:buClr>
                <a:schemeClr val="accent1"/>
              </a:buClr>
              <a:buFont typeface="Arial" pitchFamily="34" charset="0"/>
              <a:buChar char="–"/>
              <a:defRPr sz="1200"/>
            </a:lvl3pPr>
            <a:lvl4pPr marL="914400">
              <a:buClr>
                <a:schemeClr val="accent1"/>
              </a:buClr>
              <a:buFont typeface="Arial" pitchFamily="34" charset="0"/>
              <a:buChar char="–"/>
              <a:defRPr sz="1200"/>
            </a:lvl4pPr>
            <a:lvl5pPr marL="1143000">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p:txBody>
      </p:sp>
      <p:sp>
        <p:nvSpPr>
          <p:cNvPr id="22"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3" name="Footer Placeholder 22"/>
          <p:cNvSpPr>
            <a:spLocks noGrp="1"/>
          </p:cNvSpPr>
          <p:nvPr>
            <p:ph type="ftr" sz="quarter" idx="35"/>
          </p:nvPr>
        </p:nvSpPr>
        <p:spPr/>
        <p:txBody>
          <a:bodyPr/>
          <a:lstStyle/>
          <a:p>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roject Phases">
    <p:spTree>
      <p:nvGrpSpPr>
        <p:cNvPr id="1" name=""/>
        <p:cNvGrpSpPr/>
        <p:nvPr/>
      </p:nvGrpSpPr>
      <p:grpSpPr>
        <a:xfrm>
          <a:off x="0" y="0"/>
          <a:ext cx="0" cy="0"/>
          <a:chOff x="0" y="0"/>
          <a:chExt cx="0" cy="0"/>
        </a:xfrm>
      </p:grpSpPr>
      <p:sp>
        <p:nvSpPr>
          <p:cNvPr id="28" name="Text Placeholder 12"/>
          <p:cNvSpPr>
            <a:spLocks noGrp="1"/>
          </p:cNvSpPr>
          <p:nvPr>
            <p:ph type="body" sz="quarter" idx="16" hasCustomPrompt="1"/>
          </p:nvPr>
        </p:nvSpPr>
        <p:spPr bwMode="gray">
          <a:xfrm>
            <a:off x="5680885" y="1983087"/>
            <a:ext cx="2875741" cy="1903112"/>
          </a:xfrm>
          <a:custGeom>
            <a:avLst/>
            <a:gdLst>
              <a:gd name="connsiteX0" fmla="*/ 0 w 2674468"/>
              <a:gd name="connsiteY0" fmla="*/ 0 h 1724992"/>
              <a:gd name="connsiteX1" fmla="*/ 2472747 w 2674468"/>
              <a:gd name="connsiteY1" fmla="*/ 0 h 1724992"/>
              <a:gd name="connsiteX2" fmla="*/ 2674468 w 2674468"/>
              <a:gd name="connsiteY2" fmla="*/ 862496 h 1724992"/>
              <a:gd name="connsiteX3" fmla="*/ 2472747 w 2674468"/>
              <a:gd name="connsiteY3" fmla="*/ 1724992 h 1724992"/>
              <a:gd name="connsiteX4" fmla="*/ 0 w 2674468"/>
              <a:gd name="connsiteY4" fmla="*/ 1724992 h 1724992"/>
              <a:gd name="connsiteX5" fmla="*/ 201721 w 2674468"/>
              <a:gd name="connsiteY5" fmla="*/ 862496 h 1724992"/>
              <a:gd name="connsiteX6" fmla="*/ 0 w 2674468"/>
              <a:gd name="connsiteY6" fmla="*/ 0 h 1724992"/>
              <a:gd name="connsiteX0" fmla="*/ 0 w 2472747"/>
              <a:gd name="connsiteY0" fmla="*/ 0 h 1724992"/>
              <a:gd name="connsiteX1" fmla="*/ 2472747 w 2472747"/>
              <a:gd name="connsiteY1" fmla="*/ 0 h 1724992"/>
              <a:gd name="connsiteX2" fmla="*/ 2472747 w 2472747"/>
              <a:gd name="connsiteY2" fmla="*/ 1724992 h 1724992"/>
              <a:gd name="connsiteX3" fmla="*/ 0 w 2472747"/>
              <a:gd name="connsiteY3" fmla="*/ 1724992 h 1724992"/>
              <a:gd name="connsiteX4" fmla="*/ 201721 w 2472747"/>
              <a:gd name="connsiteY4" fmla="*/ 862496 h 1724992"/>
              <a:gd name="connsiteX5" fmla="*/ 0 w 2472747"/>
              <a:gd name="connsiteY5" fmla="*/ 0 h 1724992"/>
              <a:gd name="connsiteX0" fmla="*/ 0 w 2472747"/>
              <a:gd name="connsiteY0" fmla="*/ 0 h 1724992"/>
              <a:gd name="connsiteX1" fmla="*/ 2472747 w 2472747"/>
              <a:gd name="connsiteY1" fmla="*/ 0 h 1724992"/>
              <a:gd name="connsiteX2" fmla="*/ 2472747 w 2472747"/>
              <a:gd name="connsiteY2" fmla="*/ 1724992 h 1724992"/>
              <a:gd name="connsiteX3" fmla="*/ 0 w 2472747"/>
              <a:gd name="connsiteY3" fmla="*/ 1724992 h 1724992"/>
              <a:gd name="connsiteX4" fmla="*/ 169327 w 2472747"/>
              <a:gd name="connsiteY4" fmla="*/ 862496 h 1724992"/>
              <a:gd name="connsiteX5" fmla="*/ 0 w 2472747"/>
              <a:gd name="connsiteY5" fmla="*/ 0 h 1724992"/>
              <a:gd name="connsiteX0" fmla="*/ 0 w 2472747"/>
              <a:gd name="connsiteY0" fmla="*/ 0 h 1724992"/>
              <a:gd name="connsiteX1" fmla="*/ 2472747 w 2472747"/>
              <a:gd name="connsiteY1" fmla="*/ 0 h 1724992"/>
              <a:gd name="connsiteX2" fmla="*/ 2472747 w 2472747"/>
              <a:gd name="connsiteY2" fmla="*/ 1724992 h 1724992"/>
              <a:gd name="connsiteX3" fmla="*/ 0 w 2472747"/>
              <a:gd name="connsiteY3" fmla="*/ 1724992 h 1724992"/>
              <a:gd name="connsiteX4" fmla="*/ 169327 w 2472747"/>
              <a:gd name="connsiteY4" fmla="*/ 862496 h 1724992"/>
              <a:gd name="connsiteX5" fmla="*/ 0 w 2472747"/>
              <a:gd name="connsiteY5" fmla="*/ 0 h 1724992"/>
              <a:gd name="connsiteX0" fmla="*/ 0 w 2472747"/>
              <a:gd name="connsiteY0" fmla="*/ 0 h 1724992"/>
              <a:gd name="connsiteX1" fmla="*/ 2472747 w 2472747"/>
              <a:gd name="connsiteY1" fmla="*/ 0 h 1724992"/>
              <a:gd name="connsiteX2" fmla="*/ 2472747 w 2472747"/>
              <a:gd name="connsiteY2" fmla="*/ 1724992 h 1724992"/>
              <a:gd name="connsiteX3" fmla="*/ 0 w 2472747"/>
              <a:gd name="connsiteY3" fmla="*/ 1724992 h 1724992"/>
              <a:gd name="connsiteX4" fmla="*/ 169327 w 2472747"/>
              <a:gd name="connsiteY4" fmla="*/ 862496 h 1724992"/>
              <a:gd name="connsiteX5" fmla="*/ 0 w 2472747"/>
              <a:gd name="connsiteY5" fmla="*/ 0 h 1724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72747" h="1724992">
                <a:moveTo>
                  <a:pt x="0" y="0"/>
                </a:moveTo>
                <a:lnTo>
                  <a:pt x="2472747" y="0"/>
                </a:lnTo>
                <a:lnTo>
                  <a:pt x="2472747" y="1724992"/>
                </a:lnTo>
                <a:lnTo>
                  <a:pt x="0" y="1724992"/>
                </a:lnTo>
                <a:lnTo>
                  <a:pt x="169327" y="862496"/>
                </a:lnTo>
                <a:lnTo>
                  <a:pt x="0" y="0"/>
                </a:lnTo>
                <a:close/>
              </a:path>
            </a:pathLst>
          </a:custGeom>
          <a:noFill/>
          <a:ln w="6350">
            <a:solidFill>
              <a:srgbClr val="A9A9A9"/>
            </a:solidFill>
            <a:miter lim="800000"/>
            <a:headEnd/>
            <a:tailEnd/>
          </a:ln>
        </p:spPr>
        <p:txBody>
          <a:bodyPr lIns="411480" tIns="457200" rIns="137160" bIns="137160"/>
          <a:lstStyle>
            <a:lvl1pPr marL="171450" indent="-171450">
              <a:buClr>
                <a:srgbClr val="B01C2E"/>
              </a:buClr>
              <a:buFont typeface="Wingdings 2" pitchFamily="18" charset="2"/>
              <a:buChar char=""/>
              <a:defRPr sz="1200"/>
            </a:lvl1pPr>
            <a:lvl2pPr marL="341313" indent="-169863">
              <a:buClr>
                <a:srgbClr val="B01C2E"/>
              </a:buClr>
              <a:buFont typeface="Arial" pitchFamily="34" charset="0"/>
              <a:buChar char="•"/>
              <a:defRPr sz="1200"/>
            </a:lvl2pPr>
            <a:lvl3pPr marL="512763" indent="-171450">
              <a:buClr>
                <a:srgbClr val="B01C2E"/>
              </a:buClr>
              <a:buFont typeface="Arial" pitchFamily="34" charset="0"/>
              <a:buChar char="–"/>
              <a:defRPr sz="1200"/>
            </a:lvl3pPr>
            <a:lvl4pPr marL="682625" indent="-169863">
              <a:buClr>
                <a:srgbClr val="B01C2E"/>
              </a:buClr>
              <a:defRPr sz="1200"/>
            </a:lvl4pPr>
            <a:lvl5pPr marL="854075" indent="-171450">
              <a:buClr>
                <a:srgbClr val="B01C2E"/>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9" name="Freeform 38"/>
          <p:cNvSpPr/>
          <p:nvPr userDrawn="1"/>
        </p:nvSpPr>
        <p:spPr bwMode="auto">
          <a:xfrm>
            <a:off x="3068561" y="1981204"/>
            <a:ext cx="2536825" cy="339725"/>
          </a:xfrm>
          <a:custGeom>
            <a:avLst/>
            <a:gdLst>
              <a:gd name="connsiteX0" fmla="*/ 0 w 2671762"/>
              <a:gd name="connsiteY0" fmla="*/ 0 h 488372"/>
              <a:gd name="connsiteX1" fmla="*/ 2671762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475173 w 2671762"/>
              <a:gd name="connsiteY2" fmla="*/ 855 h 488372"/>
              <a:gd name="connsiteX3" fmla="*/ 2671762 w 2671762"/>
              <a:gd name="connsiteY3" fmla="*/ 488372 h 488372"/>
              <a:gd name="connsiteX4" fmla="*/ 0 w 2671762"/>
              <a:gd name="connsiteY4" fmla="*/ 488372 h 488372"/>
              <a:gd name="connsiteX5" fmla="*/ 0 w 2671762"/>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603565"/>
              <a:gd name="connsiteY0" fmla="*/ 0 h 488372"/>
              <a:gd name="connsiteX1" fmla="*/ 1942817 w 2603565"/>
              <a:gd name="connsiteY1" fmla="*/ 0 h 488372"/>
              <a:gd name="connsiteX2" fmla="*/ 2475173 w 2603565"/>
              <a:gd name="connsiteY2" fmla="*/ 855 h 488372"/>
              <a:gd name="connsiteX3" fmla="*/ 2603565 w 2603565"/>
              <a:gd name="connsiteY3" fmla="*/ 488372 h 488372"/>
              <a:gd name="connsiteX4" fmla="*/ 0 w 2603565"/>
              <a:gd name="connsiteY4" fmla="*/ 488372 h 488372"/>
              <a:gd name="connsiteX5" fmla="*/ 0 w 2603565"/>
              <a:gd name="connsiteY5" fmla="*/ 0 h 488372"/>
              <a:gd name="connsiteX0" fmla="*/ 0 w 2534509"/>
              <a:gd name="connsiteY0" fmla="*/ 0 h 488372"/>
              <a:gd name="connsiteX1" fmla="*/ 1942817 w 2534509"/>
              <a:gd name="connsiteY1" fmla="*/ 0 h 488372"/>
              <a:gd name="connsiteX2" fmla="*/ 2475173 w 2534509"/>
              <a:gd name="connsiteY2" fmla="*/ 855 h 488372"/>
              <a:gd name="connsiteX3" fmla="*/ 2534509 w 2534509"/>
              <a:gd name="connsiteY3" fmla="*/ 488372 h 488372"/>
              <a:gd name="connsiteX4" fmla="*/ 0 w 2534509"/>
              <a:gd name="connsiteY4" fmla="*/ 488372 h 488372"/>
              <a:gd name="connsiteX5" fmla="*/ 0 w 2534509"/>
              <a:gd name="connsiteY5" fmla="*/ 0 h 488372"/>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89278"/>
              <a:gd name="connsiteY0" fmla="*/ 0 h 614860"/>
              <a:gd name="connsiteX1" fmla="*/ 1942817 w 2589278"/>
              <a:gd name="connsiteY1" fmla="*/ 0 h 614860"/>
              <a:gd name="connsiteX2" fmla="*/ 2475173 w 2589278"/>
              <a:gd name="connsiteY2" fmla="*/ 855 h 614860"/>
              <a:gd name="connsiteX3" fmla="*/ 2589278 w 2589278"/>
              <a:gd name="connsiteY3" fmla="*/ 488372 h 614860"/>
              <a:gd name="connsiteX4" fmla="*/ 2534442 w 2589278"/>
              <a:gd name="connsiteY4" fmla="*/ 614860 h 614860"/>
              <a:gd name="connsiteX5" fmla="*/ 0 w 2589278"/>
              <a:gd name="connsiteY5" fmla="*/ 488372 h 614860"/>
              <a:gd name="connsiteX6" fmla="*/ 0 w 2589278"/>
              <a:gd name="connsiteY6" fmla="*/ 0 h 614860"/>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0 w 2546416"/>
              <a:gd name="connsiteY4" fmla="*/ 488372 h 488372"/>
              <a:gd name="connsiteX5" fmla="*/ 0 w 2546416"/>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71438 w 2546416"/>
              <a:gd name="connsiteY4" fmla="*/ 488372 h 488372"/>
              <a:gd name="connsiteX5" fmla="*/ 0 w 2546416"/>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71438 w 2546416"/>
              <a:gd name="connsiteY4" fmla="*/ 488372 h 488372"/>
              <a:gd name="connsiteX5" fmla="*/ 0 w 2546416"/>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71438 w 2546416"/>
              <a:gd name="connsiteY4" fmla="*/ 488372 h 488372"/>
              <a:gd name="connsiteX5" fmla="*/ 0 w 2546416"/>
              <a:gd name="connsiteY5" fmla="*/ 0 h 488372"/>
              <a:gd name="connsiteX0" fmla="*/ 0 w 2491648"/>
              <a:gd name="connsiteY0" fmla="*/ 0 h 488372"/>
              <a:gd name="connsiteX1" fmla="*/ 1942817 w 2491648"/>
              <a:gd name="connsiteY1" fmla="*/ 0 h 488372"/>
              <a:gd name="connsiteX2" fmla="*/ 2475173 w 2491648"/>
              <a:gd name="connsiteY2" fmla="*/ 855 h 488372"/>
              <a:gd name="connsiteX3" fmla="*/ 2491648 w 2491648"/>
              <a:gd name="connsiteY3" fmla="*/ 488372 h 488372"/>
              <a:gd name="connsiteX4" fmla="*/ 71438 w 2491648"/>
              <a:gd name="connsiteY4" fmla="*/ 488372 h 488372"/>
              <a:gd name="connsiteX5" fmla="*/ 0 w 2491648"/>
              <a:gd name="connsiteY5" fmla="*/ 0 h 488372"/>
              <a:gd name="connsiteX0" fmla="*/ 0 w 2536891"/>
              <a:gd name="connsiteY0" fmla="*/ 0 h 488372"/>
              <a:gd name="connsiteX1" fmla="*/ 1942817 w 2536891"/>
              <a:gd name="connsiteY1" fmla="*/ 0 h 488372"/>
              <a:gd name="connsiteX2" fmla="*/ 2475173 w 2536891"/>
              <a:gd name="connsiteY2" fmla="*/ 855 h 488372"/>
              <a:gd name="connsiteX3" fmla="*/ 2536891 w 2536891"/>
              <a:gd name="connsiteY3" fmla="*/ 488372 h 488372"/>
              <a:gd name="connsiteX4" fmla="*/ 71438 w 2536891"/>
              <a:gd name="connsiteY4" fmla="*/ 488372 h 488372"/>
              <a:gd name="connsiteX5" fmla="*/ 0 w 2536891"/>
              <a:gd name="connsiteY5" fmla="*/ 0 h 488372"/>
              <a:gd name="connsiteX0" fmla="*/ 0 w 2536891"/>
              <a:gd name="connsiteY0" fmla="*/ 0 h 488372"/>
              <a:gd name="connsiteX1" fmla="*/ 1942817 w 2536891"/>
              <a:gd name="connsiteY1" fmla="*/ 0 h 488372"/>
              <a:gd name="connsiteX2" fmla="*/ 2408498 w 2536891"/>
              <a:gd name="connsiteY2" fmla="*/ 856 h 488372"/>
              <a:gd name="connsiteX3" fmla="*/ 2536891 w 2536891"/>
              <a:gd name="connsiteY3" fmla="*/ 488372 h 488372"/>
              <a:gd name="connsiteX4" fmla="*/ 71438 w 2536891"/>
              <a:gd name="connsiteY4" fmla="*/ 488372 h 488372"/>
              <a:gd name="connsiteX5" fmla="*/ 0 w 2536891"/>
              <a:gd name="connsiteY5" fmla="*/ 0 h 488372"/>
              <a:gd name="connsiteX0" fmla="*/ 0 w 2536891"/>
              <a:gd name="connsiteY0" fmla="*/ 0 h 488372"/>
              <a:gd name="connsiteX1" fmla="*/ 1942817 w 2536891"/>
              <a:gd name="connsiteY1" fmla="*/ 0 h 488372"/>
              <a:gd name="connsiteX2" fmla="*/ 2456123 w 2536891"/>
              <a:gd name="connsiteY2" fmla="*/ 856 h 488372"/>
              <a:gd name="connsiteX3" fmla="*/ 2536891 w 2536891"/>
              <a:gd name="connsiteY3" fmla="*/ 488372 h 488372"/>
              <a:gd name="connsiteX4" fmla="*/ 71438 w 2536891"/>
              <a:gd name="connsiteY4" fmla="*/ 488372 h 488372"/>
              <a:gd name="connsiteX5" fmla="*/ 0 w 2536891"/>
              <a:gd name="connsiteY5" fmla="*/ 0 h 488372"/>
              <a:gd name="connsiteX0" fmla="*/ 0 w 2536891"/>
              <a:gd name="connsiteY0" fmla="*/ 0 h 488372"/>
              <a:gd name="connsiteX1" fmla="*/ 1942817 w 2536891"/>
              <a:gd name="connsiteY1" fmla="*/ 0 h 488372"/>
              <a:gd name="connsiteX2" fmla="*/ 2456123 w 2536891"/>
              <a:gd name="connsiteY2" fmla="*/ 856 h 488372"/>
              <a:gd name="connsiteX3" fmla="*/ 2536891 w 2536891"/>
              <a:gd name="connsiteY3" fmla="*/ 488372 h 488372"/>
              <a:gd name="connsiteX4" fmla="*/ 71438 w 2536891"/>
              <a:gd name="connsiteY4" fmla="*/ 488372 h 488372"/>
              <a:gd name="connsiteX5" fmla="*/ 127136 w 2536891"/>
              <a:gd name="connsiteY5" fmla="*/ 484467 h 488372"/>
              <a:gd name="connsiteX6" fmla="*/ 0 w 2536891"/>
              <a:gd name="connsiteY6" fmla="*/ 0 h 488372"/>
              <a:gd name="connsiteX0" fmla="*/ 0 w 2536891"/>
              <a:gd name="connsiteY0" fmla="*/ 0 h 488372"/>
              <a:gd name="connsiteX1" fmla="*/ 1942817 w 2536891"/>
              <a:gd name="connsiteY1" fmla="*/ 0 h 488372"/>
              <a:gd name="connsiteX2" fmla="*/ 2456123 w 2536891"/>
              <a:gd name="connsiteY2" fmla="*/ 856 h 488372"/>
              <a:gd name="connsiteX3" fmla="*/ 2536891 w 2536891"/>
              <a:gd name="connsiteY3" fmla="*/ 488372 h 488372"/>
              <a:gd name="connsiteX4" fmla="*/ 71438 w 2536891"/>
              <a:gd name="connsiteY4" fmla="*/ 488372 h 488372"/>
              <a:gd name="connsiteX5" fmla="*/ 0 w 2536891"/>
              <a:gd name="connsiteY5" fmla="*/ 0 h 488372"/>
              <a:gd name="connsiteX0" fmla="*/ 0 w 2536891"/>
              <a:gd name="connsiteY0" fmla="*/ 0 h 488372"/>
              <a:gd name="connsiteX1" fmla="*/ 1942817 w 2536891"/>
              <a:gd name="connsiteY1" fmla="*/ 0 h 488372"/>
              <a:gd name="connsiteX2" fmla="*/ 2456123 w 2536891"/>
              <a:gd name="connsiteY2" fmla="*/ 856 h 488372"/>
              <a:gd name="connsiteX3" fmla="*/ 2536891 w 2536891"/>
              <a:gd name="connsiteY3" fmla="*/ 488372 h 488372"/>
              <a:gd name="connsiteX4" fmla="*/ 131763 w 2536891"/>
              <a:gd name="connsiteY4" fmla="*/ 488372 h 488372"/>
              <a:gd name="connsiteX5" fmla="*/ 0 w 2536891"/>
              <a:gd name="connsiteY5" fmla="*/ 0 h 488372"/>
              <a:gd name="connsiteX0" fmla="*/ 0 w 2536891"/>
              <a:gd name="connsiteY0" fmla="*/ 0 h 488372"/>
              <a:gd name="connsiteX1" fmla="*/ 1942817 w 2536891"/>
              <a:gd name="connsiteY1" fmla="*/ 0 h 488372"/>
              <a:gd name="connsiteX2" fmla="*/ 2456123 w 2536891"/>
              <a:gd name="connsiteY2" fmla="*/ 856 h 488372"/>
              <a:gd name="connsiteX3" fmla="*/ 2536891 w 2536891"/>
              <a:gd name="connsiteY3" fmla="*/ 488372 h 488372"/>
              <a:gd name="connsiteX4" fmla="*/ 131763 w 2536891"/>
              <a:gd name="connsiteY4" fmla="*/ 488372 h 488372"/>
              <a:gd name="connsiteX5" fmla="*/ 81098 w 2536891"/>
              <a:gd name="connsiteY5" fmla="*/ 484467 h 488372"/>
              <a:gd name="connsiteX6" fmla="*/ 0 w 2536891"/>
              <a:gd name="connsiteY6" fmla="*/ 0 h 488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36891" h="488372">
                <a:moveTo>
                  <a:pt x="0" y="0"/>
                </a:moveTo>
                <a:lnTo>
                  <a:pt x="1942817" y="0"/>
                </a:lnTo>
                <a:lnTo>
                  <a:pt x="2456123" y="856"/>
                </a:lnTo>
                <a:lnTo>
                  <a:pt x="2536891" y="488372"/>
                </a:lnTo>
                <a:lnTo>
                  <a:pt x="131763" y="488372"/>
                </a:lnTo>
                <a:lnTo>
                  <a:pt x="81098" y="484467"/>
                </a:lnTo>
                <a:lnTo>
                  <a:pt x="0" y="0"/>
                </a:lnTo>
                <a:close/>
              </a:path>
            </a:pathLst>
          </a:custGeom>
          <a:solidFill>
            <a:srgbClr val="4D4D4D"/>
          </a:solidFill>
          <a:ln w="6350" cap="flat" cmpd="sng" algn="ctr">
            <a:solidFill>
              <a:srgbClr val="A9A9A9"/>
            </a:solidFill>
            <a:prstDash val="solid"/>
            <a:round/>
            <a:headEnd type="none" w="med" len="med"/>
            <a:tailEnd type="none" w="med" len="med"/>
          </a:ln>
          <a:effectLst/>
        </p:spPr>
        <p:txBody>
          <a:bodyPr/>
          <a:lstStyle/>
          <a:p>
            <a:pPr eaLnBrk="0" hangingPunct="0">
              <a:defRPr/>
            </a:pPr>
            <a:endParaRPr lang="en-US">
              <a:ea typeface="+mn-ea"/>
            </a:endParaRPr>
          </a:p>
        </p:txBody>
      </p:sp>
      <p:sp>
        <p:nvSpPr>
          <p:cNvPr id="22" name="Text Placeholder 12"/>
          <p:cNvSpPr>
            <a:spLocks noGrp="1"/>
          </p:cNvSpPr>
          <p:nvPr>
            <p:ph type="body" sz="quarter" idx="33" hasCustomPrompt="1"/>
          </p:nvPr>
        </p:nvSpPr>
        <p:spPr>
          <a:xfrm>
            <a:off x="3068559" y="1983087"/>
            <a:ext cx="2674468" cy="1903112"/>
          </a:xfrm>
          <a:prstGeom prst="chevron">
            <a:avLst>
              <a:gd name="adj" fmla="val 10431"/>
            </a:avLst>
          </a:prstGeom>
          <a:ln w="6350">
            <a:solidFill>
              <a:srgbClr val="A9A9A9"/>
            </a:solidFill>
          </a:ln>
        </p:spPr>
        <p:txBody>
          <a:bodyPr lIns="137160" tIns="457200" rIns="137160" bIns="137160"/>
          <a:lstStyle>
            <a:lvl1pPr marL="171450" indent="-171450">
              <a:buClr>
                <a:srgbClr val="B01C2E"/>
              </a:buClr>
              <a:buFont typeface="Wingdings 2" pitchFamily="18" charset="2"/>
              <a:buChar char=""/>
              <a:defRPr sz="1200" baseline="0"/>
            </a:lvl1pPr>
            <a:lvl2pPr marL="341313" indent="-169863">
              <a:buClr>
                <a:srgbClr val="B01C2E"/>
              </a:buClr>
              <a:buFont typeface="Arial" pitchFamily="34" charset="0"/>
              <a:buChar char="•"/>
              <a:defRPr sz="1200"/>
            </a:lvl2pPr>
            <a:lvl3pPr marL="512763" indent="-171450">
              <a:buClr>
                <a:srgbClr val="B01C2E"/>
              </a:buClr>
              <a:buFont typeface="Arial" pitchFamily="34" charset="0"/>
              <a:buChar char="–"/>
              <a:defRPr sz="1200"/>
            </a:lvl3pPr>
            <a:lvl4pPr marL="682625" indent="-169863">
              <a:buClr>
                <a:srgbClr val="B01C2E"/>
              </a:buClr>
              <a:defRPr sz="1200"/>
            </a:lvl4pPr>
            <a:lvl5pPr marL="854075" indent="-171450">
              <a:buClr>
                <a:srgbClr val="B01C2E"/>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15"/>
          <p:cNvSpPr>
            <a:spLocks noGrp="1"/>
          </p:cNvSpPr>
          <p:nvPr>
            <p:ph type="body" sz="quarter" idx="21"/>
          </p:nvPr>
        </p:nvSpPr>
        <p:spPr>
          <a:xfrm>
            <a:off x="457200" y="4038600"/>
            <a:ext cx="8077200" cy="310896"/>
          </a:xfrm>
          <a:prstGeom prst="rect">
            <a:avLst/>
          </a:prstGeom>
          <a:solidFill>
            <a:srgbClr val="4D4D4D"/>
          </a:solidFill>
          <a:ln>
            <a:noFill/>
          </a:ln>
        </p:spPr>
        <p:txBody>
          <a:bodyPr anchor="ctr" anchorCtr="1"/>
          <a:lstStyle>
            <a:lvl1pPr marL="0" indent="0" algn="ctr">
              <a:buNone/>
              <a:defRPr sz="1200" b="1">
                <a:solidFill>
                  <a:srgbClr val="FFFFFF"/>
                </a:solidFill>
              </a:defRPr>
            </a:lvl1pPr>
          </a:lstStyle>
          <a:p>
            <a:pPr lvl="0"/>
            <a:endParaRPr lang="en-US" dirty="0"/>
          </a:p>
        </p:txBody>
      </p:sp>
      <p:sp>
        <p:nvSpPr>
          <p:cNvPr id="18" name="Text Placeholder 15"/>
          <p:cNvSpPr>
            <a:spLocks noGrp="1"/>
          </p:cNvSpPr>
          <p:nvPr>
            <p:ph type="body" sz="quarter" idx="23"/>
          </p:nvPr>
        </p:nvSpPr>
        <p:spPr>
          <a:xfrm>
            <a:off x="457200" y="5937504"/>
            <a:ext cx="3950208" cy="310896"/>
          </a:xfrm>
          <a:prstGeom prst="rect">
            <a:avLst/>
          </a:prstGeom>
          <a:solidFill>
            <a:srgbClr val="4D4D4D"/>
          </a:solidFill>
          <a:ln>
            <a:noFill/>
          </a:ln>
        </p:spPr>
        <p:txBody>
          <a:bodyPr anchor="ctr" anchorCtr="1"/>
          <a:lstStyle>
            <a:lvl1pPr marL="0" indent="173736" algn="l">
              <a:buClr>
                <a:schemeClr val="accent1"/>
              </a:buClr>
              <a:buFont typeface="Wingdings" pitchFamily="2" charset="2"/>
              <a:buNone/>
              <a:defRPr sz="1200" b="1">
                <a:solidFill>
                  <a:srgbClr val="FFFFFF"/>
                </a:solidFill>
              </a:defRPr>
            </a:lvl1pPr>
          </a:lstStyle>
          <a:p>
            <a:pPr lvl="0"/>
            <a:endParaRPr lang="en-US" dirty="0"/>
          </a:p>
        </p:txBody>
      </p:sp>
      <p:sp>
        <p:nvSpPr>
          <p:cNvPr id="19" name="Text Placeholder 15"/>
          <p:cNvSpPr>
            <a:spLocks noGrp="1"/>
          </p:cNvSpPr>
          <p:nvPr>
            <p:ph type="body" sz="quarter" idx="24"/>
          </p:nvPr>
        </p:nvSpPr>
        <p:spPr>
          <a:xfrm>
            <a:off x="4585778" y="5937504"/>
            <a:ext cx="3950208" cy="310896"/>
          </a:xfrm>
          <a:prstGeom prst="rect">
            <a:avLst/>
          </a:prstGeom>
          <a:solidFill>
            <a:srgbClr val="4D4D4D"/>
          </a:solidFill>
          <a:ln>
            <a:noFill/>
          </a:ln>
        </p:spPr>
        <p:txBody>
          <a:bodyPr anchor="ctr" anchorCtr="1"/>
          <a:lstStyle>
            <a:lvl1pPr marL="0" indent="173736" algn="l">
              <a:buClr>
                <a:schemeClr val="accent1"/>
              </a:buClr>
              <a:buFont typeface="Wingdings" pitchFamily="2" charset="2"/>
              <a:buNone/>
              <a:defRPr sz="1200" b="1">
                <a:solidFill>
                  <a:srgbClr val="FFFFFF"/>
                </a:solidFill>
              </a:defRPr>
            </a:lvl1pPr>
          </a:lstStyle>
          <a:p>
            <a:pPr lvl="0"/>
            <a:endParaRPr lang="en-US" dirty="0"/>
          </a:p>
        </p:txBody>
      </p:sp>
      <p:sp>
        <p:nvSpPr>
          <p:cNvPr id="26" name="Text Placeholder 12"/>
          <p:cNvSpPr>
            <a:spLocks noGrp="1"/>
          </p:cNvSpPr>
          <p:nvPr>
            <p:ph type="body" sz="quarter" idx="12"/>
          </p:nvPr>
        </p:nvSpPr>
        <p:spPr>
          <a:xfrm>
            <a:off x="457200" y="1417320"/>
            <a:ext cx="5193792" cy="457200"/>
          </a:xfrm>
          <a:prstGeom prst="homePlate">
            <a:avLst>
              <a:gd name="adj" fmla="val 33316"/>
            </a:avLst>
          </a:prstGeom>
          <a:solidFill>
            <a:srgbClr val="B01C2E"/>
          </a:solidFill>
          <a:ln w="6350">
            <a:solidFill>
              <a:srgbClr val="A9A9A9"/>
            </a:solidFill>
          </a:ln>
        </p:spPr>
        <p:txBody>
          <a:bodyPr lIns="137160" tIns="137160" rIns="274320" bIns="137160" anchor="ctr"/>
          <a:lstStyle>
            <a:lvl1pPr marL="0" indent="0" algn="ctr">
              <a:buNone/>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lvl="0"/>
            <a:endParaRPr lang="en-US" dirty="0"/>
          </a:p>
        </p:txBody>
      </p:sp>
      <p:sp>
        <p:nvSpPr>
          <p:cNvPr id="27" name="Text Placeholder 13"/>
          <p:cNvSpPr>
            <a:spLocks noGrp="1"/>
          </p:cNvSpPr>
          <p:nvPr>
            <p:ph type="body" sz="quarter" idx="17"/>
          </p:nvPr>
        </p:nvSpPr>
        <p:spPr>
          <a:xfrm>
            <a:off x="5656263" y="1417324"/>
            <a:ext cx="3035808" cy="461963"/>
          </a:xfrm>
          <a:prstGeom prst="chevron">
            <a:avLst>
              <a:gd name="adj" fmla="val 34831"/>
            </a:avLst>
          </a:prstGeom>
          <a:solidFill>
            <a:srgbClr val="B01C2E"/>
          </a:solidFill>
        </p:spPr>
        <p:txBody>
          <a:bodyPr anchor="ctr"/>
          <a:lstStyle>
            <a:lvl1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defRPr sz="1200" b="1">
                <a:solidFill>
                  <a:srgbClr val="FFFFFF"/>
                </a:solidFill>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dirty="0" smtClean="0"/>
          </a:p>
        </p:txBody>
      </p:sp>
      <p:sp>
        <p:nvSpPr>
          <p:cNvPr id="38" name="Freeform 37"/>
          <p:cNvSpPr/>
          <p:nvPr userDrawn="1"/>
        </p:nvSpPr>
        <p:spPr bwMode="auto">
          <a:xfrm>
            <a:off x="457200" y="1982267"/>
            <a:ext cx="2530475" cy="339725"/>
          </a:xfrm>
          <a:custGeom>
            <a:avLst/>
            <a:gdLst>
              <a:gd name="connsiteX0" fmla="*/ 0 w 2671762"/>
              <a:gd name="connsiteY0" fmla="*/ 0 h 488372"/>
              <a:gd name="connsiteX1" fmla="*/ 2671762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475173 w 2671762"/>
              <a:gd name="connsiteY2" fmla="*/ 855 h 488372"/>
              <a:gd name="connsiteX3" fmla="*/ 2671762 w 2671762"/>
              <a:gd name="connsiteY3" fmla="*/ 488372 h 488372"/>
              <a:gd name="connsiteX4" fmla="*/ 0 w 2671762"/>
              <a:gd name="connsiteY4" fmla="*/ 488372 h 488372"/>
              <a:gd name="connsiteX5" fmla="*/ 0 w 2671762"/>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603565"/>
              <a:gd name="connsiteY0" fmla="*/ 0 h 488372"/>
              <a:gd name="connsiteX1" fmla="*/ 1942817 w 2603565"/>
              <a:gd name="connsiteY1" fmla="*/ 0 h 488372"/>
              <a:gd name="connsiteX2" fmla="*/ 2475173 w 2603565"/>
              <a:gd name="connsiteY2" fmla="*/ 855 h 488372"/>
              <a:gd name="connsiteX3" fmla="*/ 2603565 w 2603565"/>
              <a:gd name="connsiteY3" fmla="*/ 488372 h 488372"/>
              <a:gd name="connsiteX4" fmla="*/ 0 w 2603565"/>
              <a:gd name="connsiteY4" fmla="*/ 488372 h 488372"/>
              <a:gd name="connsiteX5" fmla="*/ 0 w 2603565"/>
              <a:gd name="connsiteY5" fmla="*/ 0 h 488372"/>
              <a:gd name="connsiteX0" fmla="*/ 0 w 2534509"/>
              <a:gd name="connsiteY0" fmla="*/ 0 h 488372"/>
              <a:gd name="connsiteX1" fmla="*/ 1942817 w 2534509"/>
              <a:gd name="connsiteY1" fmla="*/ 0 h 488372"/>
              <a:gd name="connsiteX2" fmla="*/ 2475173 w 2534509"/>
              <a:gd name="connsiteY2" fmla="*/ 855 h 488372"/>
              <a:gd name="connsiteX3" fmla="*/ 2534509 w 2534509"/>
              <a:gd name="connsiteY3" fmla="*/ 488372 h 488372"/>
              <a:gd name="connsiteX4" fmla="*/ 0 w 2534509"/>
              <a:gd name="connsiteY4" fmla="*/ 488372 h 488372"/>
              <a:gd name="connsiteX5" fmla="*/ 0 w 2534509"/>
              <a:gd name="connsiteY5" fmla="*/ 0 h 488372"/>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89278"/>
              <a:gd name="connsiteY0" fmla="*/ 0 h 614860"/>
              <a:gd name="connsiteX1" fmla="*/ 1942817 w 2589278"/>
              <a:gd name="connsiteY1" fmla="*/ 0 h 614860"/>
              <a:gd name="connsiteX2" fmla="*/ 2475173 w 2589278"/>
              <a:gd name="connsiteY2" fmla="*/ 855 h 614860"/>
              <a:gd name="connsiteX3" fmla="*/ 2589278 w 2589278"/>
              <a:gd name="connsiteY3" fmla="*/ 488372 h 614860"/>
              <a:gd name="connsiteX4" fmla="*/ 2534442 w 2589278"/>
              <a:gd name="connsiteY4" fmla="*/ 614860 h 614860"/>
              <a:gd name="connsiteX5" fmla="*/ 0 w 2589278"/>
              <a:gd name="connsiteY5" fmla="*/ 488372 h 614860"/>
              <a:gd name="connsiteX6" fmla="*/ 0 w 2589278"/>
              <a:gd name="connsiteY6" fmla="*/ 0 h 614860"/>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0 w 2546416"/>
              <a:gd name="connsiteY4" fmla="*/ 488372 h 488372"/>
              <a:gd name="connsiteX5" fmla="*/ 0 w 2546416"/>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2501105 w 2546416"/>
              <a:gd name="connsiteY4" fmla="*/ 484467 h 488372"/>
              <a:gd name="connsiteX5" fmla="*/ 0 w 2546416"/>
              <a:gd name="connsiteY5" fmla="*/ 488372 h 488372"/>
              <a:gd name="connsiteX6" fmla="*/ 0 w 2546416"/>
              <a:gd name="connsiteY6" fmla="*/ 0 h 488372"/>
              <a:gd name="connsiteX0" fmla="*/ 0 w 2501105"/>
              <a:gd name="connsiteY0" fmla="*/ 0 h 488372"/>
              <a:gd name="connsiteX1" fmla="*/ 1942817 w 2501105"/>
              <a:gd name="connsiteY1" fmla="*/ 0 h 488372"/>
              <a:gd name="connsiteX2" fmla="*/ 2475173 w 2501105"/>
              <a:gd name="connsiteY2" fmla="*/ 855 h 488372"/>
              <a:gd name="connsiteX3" fmla="*/ 2501105 w 2501105"/>
              <a:gd name="connsiteY3" fmla="*/ 484467 h 488372"/>
              <a:gd name="connsiteX4" fmla="*/ 0 w 2501105"/>
              <a:gd name="connsiteY4" fmla="*/ 488372 h 488372"/>
              <a:gd name="connsiteX5" fmla="*/ 0 w 2501105"/>
              <a:gd name="connsiteY5" fmla="*/ 0 h 488372"/>
              <a:gd name="connsiteX0" fmla="*/ 0 w 2529680"/>
              <a:gd name="connsiteY0" fmla="*/ 0 h 488372"/>
              <a:gd name="connsiteX1" fmla="*/ 1942817 w 2529680"/>
              <a:gd name="connsiteY1" fmla="*/ 0 h 488372"/>
              <a:gd name="connsiteX2" fmla="*/ 2475173 w 2529680"/>
              <a:gd name="connsiteY2" fmla="*/ 855 h 488372"/>
              <a:gd name="connsiteX3" fmla="*/ 2529680 w 2529680"/>
              <a:gd name="connsiteY3" fmla="*/ 484467 h 488372"/>
              <a:gd name="connsiteX4" fmla="*/ 0 w 2529680"/>
              <a:gd name="connsiteY4" fmla="*/ 488372 h 488372"/>
              <a:gd name="connsiteX5" fmla="*/ 0 w 2529680"/>
              <a:gd name="connsiteY5" fmla="*/ 0 h 488372"/>
              <a:gd name="connsiteX0" fmla="*/ 0 w 2529680"/>
              <a:gd name="connsiteY0" fmla="*/ 0 h 488372"/>
              <a:gd name="connsiteX1" fmla="*/ 1942817 w 2529680"/>
              <a:gd name="connsiteY1" fmla="*/ 0 h 488372"/>
              <a:gd name="connsiteX2" fmla="*/ 2422785 w 2529680"/>
              <a:gd name="connsiteY2" fmla="*/ 856 h 488372"/>
              <a:gd name="connsiteX3" fmla="*/ 2529680 w 2529680"/>
              <a:gd name="connsiteY3" fmla="*/ 484467 h 488372"/>
              <a:gd name="connsiteX4" fmla="*/ 0 w 2529680"/>
              <a:gd name="connsiteY4" fmla="*/ 488372 h 488372"/>
              <a:gd name="connsiteX5" fmla="*/ 0 w 2529680"/>
              <a:gd name="connsiteY5" fmla="*/ 0 h 488372"/>
              <a:gd name="connsiteX0" fmla="*/ 0 w 2529680"/>
              <a:gd name="connsiteY0" fmla="*/ 0 h 488372"/>
              <a:gd name="connsiteX1" fmla="*/ 1942817 w 2529680"/>
              <a:gd name="connsiteY1" fmla="*/ 0 h 488372"/>
              <a:gd name="connsiteX2" fmla="*/ 2460885 w 2529680"/>
              <a:gd name="connsiteY2" fmla="*/ 856 h 488372"/>
              <a:gd name="connsiteX3" fmla="*/ 2529680 w 2529680"/>
              <a:gd name="connsiteY3" fmla="*/ 484467 h 488372"/>
              <a:gd name="connsiteX4" fmla="*/ 0 w 2529680"/>
              <a:gd name="connsiteY4" fmla="*/ 488372 h 488372"/>
              <a:gd name="connsiteX5" fmla="*/ 0 w 2529680"/>
              <a:gd name="connsiteY5" fmla="*/ 0 h 488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29680" h="488372">
                <a:moveTo>
                  <a:pt x="0" y="0"/>
                </a:moveTo>
                <a:lnTo>
                  <a:pt x="1942817" y="0"/>
                </a:lnTo>
                <a:lnTo>
                  <a:pt x="2460885" y="856"/>
                </a:lnTo>
                <a:lnTo>
                  <a:pt x="2529680" y="484467"/>
                </a:lnTo>
                <a:lnTo>
                  <a:pt x="0" y="488372"/>
                </a:lnTo>
                <a:lnTo>
                  <a:pt x="0" y="0"/>
                </a:lnTo>
                <a:close/>
              </a:path>
            </a:pathLst>
          </a:custGeom>
          <a:solidFill>
            <a:srgbClr val="4D4D4D"/>
          </a:solidFill>
          <a:ln w="6350" cap="flat" cmpd="sng" algn="ctr">
            <a:solidFill>
              <a:srgbClr val="A9A9A9"/>
            </a:solidFill>
            <a:prstDash val="solid"/>
            <a:round/>
            <a:headEnd type="none" w="med" len="med"/>
            <a:tailEnd type="none" w="med" len="med"/>
          </a:ln>
          <a:effectLst/>
        </p:spPr>
        <p:txBody>
          <a:bodyPr/>
          <a:lstStyle/>
          <a:p>
            <a:pPr eaLnBrk="0" hangingPunct="0">
              <a:defRPr/>
            </a:pPr>
            <a:endParaRPr lang="en-US">
              <a:ea typeface="+mn-ea"/>
            </a:endParaRPr>
          </a:p>
        </p:txBody>
      </p:sp>
      <p:sp>
        <p:nvSpPr>
          <p:cNvPr id="40" name="Text Placeholder 12"/>
          <p:cNvSpPr>
            <a:spLocks noGrp="1"/>
          </p:cNvSpPr>
          <p:nvPr>
            <p:ph type="body" sz="quarter" idx="11" hasCustomPrompt="1"/>
          </p:nvPr>
        </p:nvSpPr>
        <p:spPr>
          <a:xfrm>
            <a:off x="457200" y="1983087"/>
            <a:ext cx="2674468" cy="1903112"/>
          </a:xfrm>
          <a:prstGeom prst="homePlate">
            <a:avLst>
              <a:gd name="adj" fmla="val 11448"/>
            </a:avLst>
          </a:prstGeom>
          <a:ln w="6350">
            <a:solidFill>
              <a:srgbClr val="A9A9A9"/>
            </a:solidFill>
          </a:ln>
        </p:spPr>
        <p:txBody>
          <a:bodyPr lIns="137160" tIns="457200" rIns="137160" bIns="137160"/>
          <a:lstStyle>
            <a:lvl1pPr marL="171450" indent="-171450">
              <a:buClr>
                <a:srgbClr val="B01C2E"/>
              </a:buClr>
              <a:buFont typeface="Wingdings 2" pitchFamily="18" charset="2"/>
              <a:buChar char=""/>
              <a:defRPr sz="1200" baseline="0"/>
            </a:lvl1pPr>
            <a:lvl2pPr marL="341313" indent="-169863">
              <a:buClr>
                <a:srgbClr val="B01C2E"/>
              </a:buClr>
              <a:buFont typeface="Arial" pitchFamily="34" charset="0"/>
              <a:buChar char="•"/>
              <a:defRPr sz="1200"/>
            </a:lvl2pPr>
            <a:lvl3pPr marL="512763" indent="-171450">
              <a:buClr>
                <a:srgbClr val="B01C2E"/>
              </a:buClr>
              <a:buFont typeface="Arial" pitchFamily="34" charset="0"/>
              <a:buChar char="–"/>
              <a:defRPr sz="1200"/>
            </a:lvl3pPr>
            <a:lvl4pPr marL="682625" indent="-169863">
              <a:buClr>
                <a:srgbClr val="B01C2E"/>
              </a:buClr>
              <a:defRPr sz="1200"/>
            </a:lvl4pPr>
            <a:lvl5pPr marL="854075" indent="-171450">
              <a:buClr>
                <a:srgbClr val="B01C2E"/>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1" name="Text Placeholder 29"/>
          <p:cNvSpPr>
            <a:spLocks noGrp="1"/>
          </p:cNvSpPr>
          <p:nvPr>
            <p:ph type="body" sz="quarter" idx="13"/>
          </p:nvPr>
        </p:nvSpPr>
        <p:spPr>
          <a:xfrm>
            <a:off x="457200" y="1981200"/>
            <a:ext cx="2473180" cy="320988"/>
          </a:xfrm>
          <a:prstGeom prst="rect">
            <a:avLst/>
          </a:prstGeom>
        </p:spPr>
        <p:txBody>
          <a:bodyPr lIns="91440" rIns="91440" anchor="ctr"/>
          <a:lstStyle>
            <a:lvl1pPr marL="0" indent="0" algn="ctr">
              <a:buNone/>
              <a:defRPr sz="1200" b="1">
                <a:solidFill>
                  <a:schemeClr val="bg1"/>
                </a:solidFill>
              </a:defRPr>
            </a:lvl1pPr>
          </a:lstStyle>
          <a:p>
            <a:pPr lvl="0"/>
            <a:endParaRPr lang="en-US" dirty="0"/>
          </a:p>
        </p:txBody>
      </p:sp>
      <p:sp>
        <p:nvSpPr>
          <p:cNvPr id="43" name="Text Placeholder 29"/>
          <p:cNvSpPr>
            <a:spLocks noGrp="1"/>
          </p:cNvSpPr>
          <p:nvPr>
            <p:ph type="body" sz="quarter" idx="15"/>
          </p:nvPr>
        </p:nvSpPr>
        <p:spPr>
          <a:xfrm>
            <a:off x="3144322" y="1988239"/>
            <a:ext cx="2387536" cy="320988"/>
          </a:xfrm>
          <a:prstGeom prst="rect">
            <a:avLst/>
          </a:prstGeom>
        </p:spPr>
        <p:txBody>
          <a:bodyPr lIns="91440" rIns="91440" anchor="ctr"/>
          <a:lstStyle>
            <a:lvl1pPr marL="0" indent="0" algn="ctr">
              <a:buNone/>
              <a:defRPr sz="1200" b="1">
                <a:solidFill>
                  <a:schemeClr val="bg1"/>
                </a:solidFill>
              </a:defRPr>
            </a:lvl1pPr>
          </a:lstStyle>
          <a:p>
            <a:pPr lvl="0"/>
            <a:endParaRPr lang="en-US" dirty="0"/>
          </a:p>
        </p:txBody>
      </p:sp>
      <p:sp>
        <p:nvSpPr>
          <p:cNvPr id="49" name="Content Placeholder 10"/>
          <p:cNvSpPr>
            <a:spLocks noGrp="1"/>
          </p:cNvSpPr>
          <p:nvPr>
            <p:ph sz="quarter" idx="18" hasCustomPrompt="1"/>
          </p:nvPr>
        </p:nvSpPr>
        <p:spPr>
          <a:xfrm>
            <a:off x="457200" y="4343400"/>
            <a:ext cx="8077200" cy="1481328"/>
          </a:xfrm>
          <a:prstGeom prst="rect">
            <a:avLst/>
          </a:prstGeom>
          <a:solidFill>
            <a:srgbClr val="FFFFFF"/>
          </a:solidFill>
          <a:ln>
            <a:solidFill>
              <a:srgbClr val="C0C0C0"/>
            </a:solidFill>
          </a:ln>
        </p:spPr>
        <p:txBody>
          <a:bodyPr/>
          <a:lstStyle>
            <a:lvl1pPr marL="173736" indent="-173736">
              <a:lnSpc>
                <a:spcPct val="95000"/>
              </a:lnSpc>
              <a:spcBef>
                <a:spcPts val="720"/>
              </a:spcBef>
              <a:buClr>
                <a:schemeClr val="accent1"/>
              </a:buClr>
              <a:buFont typeface="Wingdings 2" pitchFamily="18" charset="2"/>
              <a:buChar char=""/>
              <a:defRPr sz="1200"/>
            </a:lvl1pPr>
            <a:lvl2pPr marL="347472" indent="-173736">
              <a:lnSpc>
                <a:spcPct val="95000"/>
              </a:lnSpc>
              <a:spcBef>
                <a:spcPts val="300"/>
              </a:spcBef>
              <a:buClr>
                <a:schemeClr val="accent1"/>
              </a:buClr>
              <a:buFont typeface="Arial" pitchFamily="34" charset="0"/>
              <a:buChar char="•"/>
              <a:defRPr sz="1200"/>
            </a:lvl2pPr>
            <a:lvl3pPr marL="521208" indent="-173736">
              <a:lnSpc>
                <a:spcPct val="95000"/>
              </a:lnSpc>
              <a:spcBef>
                <a:spcPts val="300"/>
              </a:spcBef>
              <a:buClr>
                <a:schemeClr val="accent1"/>
              </a:buClr>
              <a:buFont typeface="Arial" pitchFamily="34" charset="0"/>
              <a:buChar char="–"/>
              <a:defRPr sz="1200"/>
            </a:lvl3pPr>
            <a:lvl4pPr marL="685800" indent="-173736">
              <a:lnSpc>
                <a:spcPct val="95000"/>
              </a:lnSpc>
              <a:spcBef>
                <a:spcPts val="300"/>
              </a:spcBef>
              <a:buClr>
                <a:schemeClr val="accent1"/>
              </a:buClr>
              <a:buFont typeface="Arial" pitchFamily="34" charset="0"/>
              <a:buChar char="–"/>
              <a:defRPr sz="1200"/>
            </a:lvl4pPr>
            <a:lvl5pPr marL="914400" indent="-173736">
              <a:lnSpc>
                <a:spcPct val="95000"/>
              </a:lnSpc>
              <a:spcBef>
                <a:spcPts val="300"/>
              </a:spcBef>
              <a:buClr>
                <a:schemeClr val="accent1"/>
              </a:buClr>
              <a:buFont typeface="Arial" pitchFamily="34" charset="0"/>
              <a:buChar char="–"/>
              <a:defRPr sz="1200"/>
            </a:lvl5pPr>
          </a:lstStyle>
          <a:p>
            <a:pPr lvl="0"/>
            <a:r>
              <a:rPr lang="en-US" dirty="0" smtClean="0"/>
              <a:t>First level</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1" name="Freeform 20"/>
          <p:cNvSpPr/>
          <p:nvPr userDrawn="1"/>
        </p:nvSpPr>
        <p:spPr bwMode="auto">
          <a:xfrm>
            <a:off x="5684840" y="1981204"/>
            <a:ext cx="2871787" cy="339725"/>
          </a:xfrm>
          <a:custGeom>
            <a:avLst/>
            <a:gdLst>
              <a:gd name="connsiteX0" fmla="*/ 0 w 2671762"/>
              <a:gd name="connsiteY0" fmla="*/ 0 h 488372"/>
              <a:gd name="connsiteX1" fmla="*/ 2671762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671762 w 2671762"/>
              <a:gd name="connsiteY2" fmla="*/ 488372 h 488372"/>
              <a:gd name="connsiteX3" fmla="*/ 0 w 2671762"/>
              <a:gd name="connsiteY3" fmla="*/ 488372 h 488372"/>
              <a:gd name="connsiteX4" fmla="*/ 0 w 2671762"/>
              <a:gd name="connsiteY4" fmla="*/ 0 h 488372"/>
              <a:gd name="connsiteX0" fmla="*/ 0 w 2671762"/>
              <a:gd name="connsiteY0" fmla="*/ 0 h 488372"/>
              <a:gd name="connsiteX1" fmla="*/ 1942817 w 2671762"/>
              <a:gd name="connsiteY1" fmla="*/ 0 h 488372"/>
              <a:gd name="connsiteX2" fmla="*/ 2475173 w 2671762"/>
              <a:gd name="connsiteY2" fmla="*/ 855 h 488372"/>
              <a:gd name="connsiteX3" fmla="*/ 2671762 w 2671762"/>
              <a:gd name="connsiteY3" fmla="*/ 488372 h 488372"/>
              <a:gd name="connsiteX4" fmla="*/ 0 w 2671762"/>
              <a:gd name="connsiteY4" fmla="*/ 488372 h 488372"/>
              <a:gd name="connsiteX5" fmla="*/ 0 w 2671762"/>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559724"/>
              <a:gd name="connsiteY0" fmla="*/ 0 h 488372"/>
              <a:gd name="connsiteX1" fmla="*/ 1942817 w 2559724"/>
              <a:gd name="connsiteY1" fmla="*/ 0 h 488372"/>
              <a:gd name="connsiteX2" fmla="*/ 2475173 w 2559724"/>
              <a:gd name="connsiteY2" fmla="*/ 855 h 488372"/>
              <a:gd name="connsiteX3" fmla="*/ 2559724 w 2559724"/>
              <a:gd name="connsiteY3" fmla="*/ 488372 h 488372"/>
              <a:gd name="connsiteX4" fmla="*/ 0 w 2559724"/>
              <a:gd name="connsiteY4" fmla="*/ 488372 h 488372"/>
              <a:gd name="connsiteX5" fmla="*/ 0 w 2559724"/>
              <a:gd name="connsiteY5" fmla="*/ 0 h 488372"/>
              <a:gd name="connsiteX0" fmla="*/ 0 w 2603565"/>
              <a:gd name="connsiteY0" fmla="*/ 0 h 488372"/>
              <a:gd name="connsiteX1" fmla="*/ 1942817 w 2603565"/>
              <a:gd name="connsiteY1" fmla="*/ 0 h 488372"/>
              <a:gd name="connsiteX2" fmla="*/ 2475173 w 2603565"/>
              <a:gd name="connsiteY2" fmla="*/ 855 h 488372"/>
              <a:gd name="connsiteX3" fmla="*/ 2603565 w 2603565"/>
              <a:gd name="connsiteY3" fmla="*/ 488372 h 488372"/>
              <a:gd name="connsiteX4" fmla="*/ 0 w 2603565"/>
              <a:gd name="connsiteY4" fmla="*/ 488372 h 488372"/>
              <a:gd name="connsiteX5" fmla="*/ 0 w 2603565"/>
              <a:gd name="connsiteY5" fmla="*/ 0 h 488372"/>
              <a:gd name="connsiteX0" fmla="*/ 0 w 2534509"/>
              <a:gd name="connsiteY0" fmla="*/ 0 h 488372"/>
              <a:gd name="connsiteX1" fmla="*/ 1942817 w 2534509"/>
              <a:gd name="connsiteY1" fmla="*/ 0 h 488372"/>
              <a:gd name="connsiteX2" fmla="*/ 2475173 w 2534509"/>
              <a:gd name="connsiteY2" fmla="*/ 855 h 488372"/>
              <a:gd name="connsiteX3" fmla="*/ 2534509 w 2534509"/>
              <a:gd name="connsiteY3" fmla="*/ 488372 h 488372"/>
              <a:gd name="connsiteX4" fmla="*/ 0 w 2534509"/>
              <a:gd name="connsiteY4" fmla="*/ 488372 h 488372"/>
              <a:gd name="connsiteX5" fmla="*/ 0 w 2534509"/>
              <a:gd name="connsiteY5" fmla="*/ 0 h 488372"/>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89278"/>
              <a:gd name="connsiteY0" fmla="*/ 0 h 614860"/>
              <a:gd name="connsiteX1" fmla="*/ 1942817 w 2589278"/>
              <a:gd name="connsiteY1" fmla="*/ 0 h 614860"/>
              <a:gd name="connsiteX2" fmla="*/ 2475173 w 2589278"/>
              <a:gd name="connsiteY2" fmla="*/ 855 h 614860"/>
              <a:gd name="connsiteX3" fmla="*/ 2589278 w 2589278"/>
              <a:gd name="connsiteY3" fmla="*/ 488372 h 614860"/>
              <a:gd name="connsiteX4" fmla="*/ 2534442 w 2589278"/>
              <a:gd name="connsiteY4" fmla="*/ 614860 h 614860"/>
              <a:gd name="connsiteX5" fmla="*/ 0 w 2589278"/>
              <a:gd name="connsiteY5" fmla="*/ 488372 h 614860"/>
              <a:gd name="connsiteX6" fmla="*/ 0 w 2589278"/>
              <a:gd name="connsiteY6" fmla="*/ 0 h 614860"/>
              <a:gd name="connsiteX0" fmla="*/ 0 w 2589278"/>
              <a:gd name="connsiteY0" fmla="*/ 0 h 488372"/>
              <a:gd name="connsiteX1" fmla="*/ 1942817 w 2589278"/>
              <a:gd name="connsiteY1" fmla="*/ 0 h 488372"/>
              <a:gd name="connsiteX2" fmla="*/ 2475173 w 2589278"/>
              <a:gd name="connsiteY2" fmla="*/ 855 h 488372"/>
              <a:gd name="connsiteX3" fmla="*/ 2589278 w 2589278"/>
              <a:gd name="connsiteY3" fmla="*/ 488372 h 488372"/>
              <a:gd name="connsiteX4" fmla="*/ 0 w 2589278"/>
              <a:gd name="connsiteY4" fmla="*/ 488372 h 488372"/>
              <a:gd name="connsiteX5" fmla="*/ 0 w 2589278"/>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0 w 2546416"/>
              <a:gd name="connsiteY4" fmla="*/ 488372 h 488372"/>
              <a:gd name="connsiteX5" fmla="*/ 0 w 2546416"/>
              <a:gd name="connsiteY5" fmla="*/ 0 h 488372"/>
              <a:gd name="connsiteX0" fmla="*/ 0 w 2546416"/>
              <a:gd name="connsiteY0" fmla="*/ 0 h 488372"/>
              <a:gd name="connsiteX1" fmla="*/ 1942817 w 2546416"/>
              <a:gd name="connsiteY1" fmla="*/ 0 h 488372"/>
              <a:gd name="connsiteX2" fmla="*/ 2475173 w 2546416"/>
              <a:gd name="connsiteY2" fmla="*/ 855 h 488372"/>
              <a:gd name="connsiteX3" fmla="*/ 2546416 w 2546416"/>
              <a:gd name="connsiteY3" fmla="*/ 488372 h 488372"/>
              <a:gd name="connsiteX4" fmla="*/ 71438 w 2546416"/>
              <a:gd name="connsiteY4" fmla="*/ 488372 h 488372"/>
              <a:gd name="connsiteX5" fmla="*/ 0 w 2546416"/>
              <a:gd name="connsiteY5" fmla="*/ 0 h 488372"/>
              <a:gd name="connsiteX0" fmla="*/ 0 w 2996886"/>
              <a:gd name="connsiteY0" fmla="*/ 0 h 488372"/>
              <a:gd name="connsiteX1" fmla="*/ 1942817 w 2996886"/>
              <a:gd name="connsiteY1" fmla="*/ 0 h 488372"/>
              <a:gd name="connsiteX2" fmla="*/ 2996886 w 2996886"/>
              <a:gd name="connsiteY2" fmla="*/ 855 h 488372"/>
              <a:gd name="connsiteX3" fmla="*/ 2546416 w 2996886"/>
              <a:gd name="connsiteY3" fmla="*/ 488372 h 488372"/>
              <a:gd name="connsiteX4" fmla="*/ 71438 w 2996886"/>
              <a:gd name="connsiteY4" fmla="*/ 488372 h 488372"/>
              <a:gd name="connsiteX5" fmla="*/ 0 w 2996886"/>
              <a:gd name="connsiteY5" fmla="*/ 0 h 488372"/>
              <a:gd name="connsiteX0" fmla="*/ 0 w 2996886"/>
              <a:gd name="connsiteY0" fmla="*/ 0 h 491518"/>
              <a:gd name="connsiteX1" fmla="*/ 1942817 w 2996886"/>
              <a:gd name="connsiteY1" fmla="*/ 0 h 491518"/>
              <a:gd name="connsiteX2" fmla="*/ 2996886 w 2996886"/>
              <a:gd name="connsiteY2" fmla="*/ 855 h 491518"/>
              <a:gd name="connsiteX3" fmla="*/ 2546416 w 2996886"/>
              <a:gd name="connsiteY3" fmla="*/ 488372 h 491518"/>
              <a:gd name="connsiteX4" fmla="*/ 2478150 w 2996886"/>
              <a:gd name="connsiteY4" fmla="*/ 491518 h 491518"/>
              <a:gd name="connsiteX5" fmla="*/ 71438 w 2996886"/>
              <a:gd name="connsiteY5" fmla="*/ 488372 h 491518"/>
              <a:gd name="connsiteX6" fmla="*/ 0 w 2996886"/>
              <a:gd name="connsiteY6" fmla="*/ 0 h 491518"/>
              <a:gd name="connsiteX0" fmla="*/ 0 w 2996886"/>
              <a:gd name="connsiteY0" fmla="*/ 0 h 488372"/>
              <a:gd name="connsiteX1" fmla="*/ 1942817 w 2996886"/>
              <a:gd name="connsiteY1" fmla="*/ 0 h 488372"/>
              <a:gd name="connsiteX2" fmla="*/ 2996886 w 2996886"/>
              <a:gd name="connsiteY2" fmla="*/ 855 h 488372"/>
              <a:gd name="connsiteX3" fmla="*/ 2546416 w 2996886"/>
              <a:gd name="connsiteY3" fmla="*/ 488372 h 488372"/>
              <a:gd name="connsiteX4" fmla="*/ 71438 w 2996886"/>
              <a:gd name="connsiteY4" fmla="*/ 488372 h 488372"/>
              <a:gd name="connsiteX5" fmla="*/ 0 w 2996886"/>
              <a:gd name="connsiteY5" fmla="*/ 0 h 488372"/>
              <a:gd name="connsiteX0" fmla="*/ 0 w 2996886"/>
              <a:gd name="connsiteY0" fmla="*/ 0 h 488372"/>
              <a:gd name="connsiteX1" fmla="*/ 1942817 w 2996886"/>
              <a:gd name="connsiteY1" fmla="*/ 0 h 488372"/>
              <a:gd name="connsiteX2" fmla="*/ 2996886 w 2996886"/>
              <a:gd name="connsiteY2" fmla="*/ 855 h 488372"/>
              <a:gd name="connsiteX3" fmla="*/ 2826907 w 2996886"/>
              <a:gd name="connsiteY3" fmla="*/ 488372 h 488372"/>
              <a:gd name="connsiteX4" fmla="*/ 71438 w 2996886"/>
              <a:gd name="connsiteY4" fmla="*/ 488372 h 488372"/>
              <a:gd name="connsiteX5" fmla="*/ 0 w 2996886"/>
              <a:gd name="connsiteY5" fmla="*/ 0 h 488372"/>
              <a:gd name="connsiteX0" fmla="*/ 0 w 2996886"/>
              <a:gd name="connsiteY0" fmla="*/ 0 h 488372"/>
              <a:gd name="connsiteX1" fmla="*/ 1942817 w 2996886"/>
              <a:gd name="connsiteY1" fmla="*/ 0 h 488372"/>
              <a:gd name="connsiteX2" fmla="*/ 2996886 w 2996886"/>
              <a:gd name="connsiteY2" fmla="*/ 855 h 488372"/>
              <a:gd name="connsiteX3" fmla="*/ 2995202 w 2996886"/>
              <a:gd name="connsiteY3" fmla="*/ 488372 h 488372"/>
              <a:gd name="connsiteX4" fmla="*/ 71438 w 2996886"/>
              <a:gd name="connsiteY4" fmla="*/ 488372 h 488372"/>
              <a:gd name="connsiteX5" fmla="*/ 0 w 2996886"/>
              <a:gd name="connsiteY5" fmla="*/ 0 h 488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6886" h="488372">
                <a:moveTo>
                  <a:pt x="0" y="0"/>
                </a:moveTo>
                <a:lnTo>
                  <a:pt x="1942817" y="0"/>
                </a:lnTo>
                <a:lnTo>
                  <a:pt x="2996886" y="855"/>
                </a:lnTo>
                <a:cubicBezTo>
                  <a:pt x="2996325" y="163361"/>
                  <a:pt x="2995763" y="325866"/>
                  <a:pt x="2995202" y="488372"/>
                </a:cubicBezTo>
                <a:lnTo>
                  <a:pt x="71438" y="488372"/>
                </a:lnTo>
                <a:lnTo>
                  <a:pt x="0" y="0"/>
                </a:lnTo>
                <a:close/>
              </a:path>
            </a:pathLst>
          </a:custGeom>
          <a:solidFill>
            <a:srgbClr val="4D4D4D"/>
          </a:solidFill>
          <a:ln w="6350" cap="flat" cmpd="sng" algn="ctr">
            <a:solidFill>
              <a:srgbClr val="A9A9A9"/>
            </a:solidFill>
            <a:prstDash val="solid"/>
            <a:round/>
            <a:headEnd type="none" w="med" len="med"/>
            <a:tailEnd type="none" w="med" len="med"/>
          </a:ln>
          <a:effectLst/>
        </p:spPr>
        <p:txBody>
          <a:bodyPr/>
          <a:lstStyle/>
          <a:p>
            <a:pPr eaLnBrk="0" hangingPunct="0">
              <a:defRPr/>
            </a:pPr>
            <a:endParaRPr lang="en-US">
              <a:ea typeface="+mn-ea"/>
            </a:endParaRPr>
          </a:p>
        </p:txBody>
      </p:sp>
      <p:sp>
        <p:nvSpPr>
          <p:cNvPr id="29" name="Text Placeholder 29"/>
          <p:cNvSpPr>
            <a:spLocks noGrp="1"/>
          </p:cNvSpPr>
          <p:nvPr>
            <p:ph type="body" sz="quarter" idx="34"/>
          </p:nvPr>
        </p:nvSpPr>
        <p:spPr>
          <a:xfrm>
            <a:off x="5762430" y="1987175"/>
            <a:ext cx="2794197" cy="320988"/>
          </a:xfrm>
          <a:prstGeom prst="rect">
            <a:avLst/>
          </a:prstGeom>
        </p:spPr>
        <p:txBody>
          <a:bodyPr lIns="91440" rIns="91440" anchor="ctr"/>
          <a:lstStyle>
            <a:lvl1pPr marL="0" indent="0" algn="ctr">
              <a:buNone/>
              <a:defRPr sz="1200" b="1">
                <a:solidFill>
                  <a:schemeClr val="bg1"/>
                </a:solidFill>
              </a:defRPr>
            </a:lvl1pPr>
          </a:lstStyle>
          <a:p>
            <a:pPr lvl="0"/>
            <a:endParaRPr lang="en-US" dirty="0"/>
          </a:p>
        </p:txBody>
      </p:sp>
      <p:sp>
        <p:nvSpPr>
          <p:cNvPr id="20"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4" name="Footer Placeholder 23"/>
          <p:cNvSpPr>
            <a:spLocks noGrp="1"/>
          </p:cNvSpPr>
          <p:nvPr>
            <p:ph type="ftr" sz="quarter" idx="35"/>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Slide Front - Black">
    <p:spTree>
      <p:nvGrpSpPr>
        <p:cNvPr id="1" name=""/>
        <p:cNvGrpSpPr/>
        <p:nvPr/>
      </p:nvGrpSpPr>
      <p:grpSpPr>
        <a:xfrm>
          <a:off x="0" y="0"/>
          <a:ext cx="0" cy="0"/>
          <a:chOff x="0" y="0"/>
          <a:chExt cx="0" cy="0"/>
        </a:xfrm>
      </p:grpSpPr>
      <p:sp>
        <p:nvSpPr>
          <p:cNvPr id="17" name="Rectangle 77"/>
          <p:cNvSpPr>
            <a:spLocks noGrp="1" noChangeArrowheads="1"/>
          </p:cNvSpPr>
          <p:nvPr>
            <p:ph type="subTitle" sz="quarter" idx="1"/>
          </p:nvPr>
        </p:nvSpPr>
        <p:spPr>
          <a:xfrm>
            <a:off x="477838" y="5343525"/>
            <a:ext cx="4217684" cy="852488"/>
          </a:xfrm>
          <a:prstGeom prst="rect">
            <a:avLst/>
          </a:prstGeom>
        </p:spPr>
        <p:txBody>
          <a:bodyPr/>
          <a:lstStyle>
            <a:lvl1pPr marL="0" indent="0" algn="l">
              <a:spcBef>
                <a:spcPct val="25000"/>
              </a:spcBef>
              <a:buFont typeface="Wingdings 2" pitchFamily="18" charset="2"/>
              <a:buNone/>
              <a:defRPr sz="1400">
                <a:solidFill>
                  <a:schemeClr val="bg1"/>
                </a:solidFill>
              </a:defRPr>
            </a:lvl1pPr>
          </a:lstStyle>
          <a:p>
            <a:endParaRPr lang="en-US" dirty="0"/>
          </a:p>
        </p:txBody>
      </p:sp>
      <p:sp>
        <p:nvSpPr>
          <p:cNvPr id="18" name="Rectangle 76"/>
          <p:cNvSpPr>
            <a:spLocks noGrp="1" noChangeArrowheads="1"/>
          </p:cNvSpPr>
          <p:nvPr>
            <p:ph type="ctrTitle" sz="quarter"/>
          </p:nvPr>
        </p:nvSpPr>
        <p:spPr>
          <a:xfrm>
            <a:off x="477838" y="4141788"/>
            <a:ext cx="4217684" cy="1143000"/>
          </a:xfrm>
          <a:prstGeom prst="rect">
            <a:avLst/>
          </a:prstGeom>
        </p:spPr>
        <p:txBody>
          <a:bodyPr anchor="t"/>
          <a:lstStyle>
            <a:lvl1pPr marL="0" marR="0" indent="0" algn="l" defTabSz="914400" rtl="0" eaLnBrk="1" fontAlgn="auto" latinLnBrk="0" hangingPunct="1">
              <a:lnSpc>
                <a:spcPct val="100000"/>
              </a:lnSpc>
              <a:spcBef>
                <a:spcPct val="0"/>
              </a:spcBef>
              <a:spcAft>
                <a:spcPts val="0"/>
              </a:spcAft>
              <a:buClrTx/>
              <a:buSzTx/>
              <a:buFontTx/>
              <a:buNone/>
              <a:tabLst/>
              <a:defRPr lang="en-US" sz="2200" b="1" cap="none" baseline="0" dirty="0">
                <a:solidFill>
                  <a:schemeClr val="bg1"/>
                </a:solidFill>
                <a:latin typeface="+mj-lt"/>
                <a:ea typeface="+mj-ea"/>
                <a:cs typeface="+mj-cs"/>
              </a:defRPr>
            </a:lvl1pPr>
          </a:lstStyle>
          <a:p>
            <a:pPr lvl="0"/>
            <a:endParaRPr lang="en-US" dirty="0"/>
          </a:p>
        </p:txBody>
      </p:sp>
      <p:pic>
        <p:nvPicPr>
          <p:cNvPr id="19" name="Picture 11" descr="CG_S_Gradient.png"/>
          <p:cNvPicPr>
            <a:picLocks noChangeAspect="1"/>
          </p:cNvPicPr>
          <p:nvPr userDrawn="1"/>
        </p:nvPicPr>
        <p:blipFill>
          <a:blip r:embed="rId2" cstate="print">
            <a:lum contrast="10000"/>
          </a:blip>
          <a:srcRect/>
          <a:stretch>
            <a:fillRect/>
          </a:stretch>
        </p:blipFill>
        <p:spPr bwMode="auto">
          <a:xfrm>
            <a:off x="6630988" y="2651760"/>
            <a:ext cx="2327275" cy="1298575"/>
          </a:xfrm>
          <a:prstGeom prst="rect">
            <a:avLst/>
          </a:prstGeom>
          <a:noFill/>
          <a:ln w="9525">
            <a:noFill/>
            <a:miter lim="800000"/>
            <a:headEnd/>
            <a:tailEnd/>
          </a:ln>
        </p:spPr>
      </p:pic>
      <p:sp>
        <p:nvSpPr>
          <p:cNvPr id="6" name="Text Box 71"/>
          <p:cNvSpPr txBox="1">
            <a:spLocks noChangeArrowheads="1"/>
          </p:cNvSpPr>
          <p:nvPr userDrawn="1"/>
        </p:nvSpPr>
        <p:spPr bwMode="white">
          <a:xfrm>
            <a:off x="491861" y="6248400"/>
            <a:ext cx="8194939" cy="394980"/>
          </a:xfrm>
          <a:prstGeom prst="rect">
            <a:avLst/>
          </a:prstGeom>
          <a:noFill/>
          <a:ln w="9525">
            <a:noFill/>
            <a:miter lim="800000"/>
            <a:headEnd/>
            <a:tailEnd/>
          </a:ln>
          <a:effectLst/>
        </p:spPr>
        <p:txBody>
          <a:bodyPr wrap="square" lIns="0" tIns="0" rIns="0" bIns="0">
            <a:spAutoFit/>
          </a:bodyPr>
          <a:lstStyle/>
          <a:p>
            <a:pPr>
              <a:spcAft>
                <a:spcPts val="200"/>
              </a:spcAft>
            </a:pPr>
            <a:r>
              <a:rPr lang="en-US" sz="800" dirty="0">
                <a:solidFill>
                  <a:srgbClr val="C8C8C8"/>
                </a:solidFill>
                <a:latin typeface="Arial" charset="0"/>
              </a:rPr>
              <a:t>© </a:t>
            </a:r>
            <a:r>
              <a:rPr lang="en-US" sz="800" dirty="0" smtClean="0">
                <a:solidFill>
                  <a:srgbClr val="C8C8C8"/>
                </a:solidFill>
                <a:latin typeface="Arial" charset="0"/>
              </a:rPr>
              <a:t>2013 </a:t>
            </a:r>
            <a:r>
              <a:rPr lang="en-US" sz="800" dirty="0">
                <a:solidFill>
                  <a:srgbClr val="C8C8C8"/>
                </a:solidFill>
                <a:latin typeface="Arial" charset="0"/>
              </a:rPr>
              <a:t>Cleary Gottlieb Steen &amp; Hamilton LLP. All rights reserved</a:t>
            </a:r>
            <a:r>
              <a:rPr lang="en-US" sz="800" dirty="0" smtClean="0">
                <a:solidFill>
                  <a:srgbClr val="C8C8C8"/>
                </a:solidFill>
                <a:latin typeface="Arial" charset="0"/>
              </a:rPr>
              <a:t>.</a:t>
            </a:r>
          </a:p>
          <a:p>
            <a:pPr marL="0" marR="0" indent="0" algn="l" defTabSz="914400" rtl="0" eaLnBrk="1" fontAlgn="auto" latinLnBrk="0" hangingPunct="1">
              <a:lnSpc>
                <a:spcPct val="100000"/>
              </a:lnSpc>
              <a:spcBef>
                <a:spcPts val="0"/>
              </a:spcBef>
              <a:spcAft>
                <a:spcPts val="200"/>
              </a:spcAft>
              <a:buClrTx/>
              <a:buSzTx/>
              <a:buFontTx/>
              <a:buNone/>
              <a:tabLst/>
              <a:defRPr/>
            </a:pPr>
            <a:r>
              <a:rPr lang="en-US" sz="800" b="0" i="0" kern="1200" baseline="0" dirty="0" smtClean="0">
                <a:solidFill>
                  <a:srgbClr val="C8C8C8"/>
                </a:solidFill>
                <a:latin typeface="Arial" pitchFamily="34" charset="0"/>
                <a:ea typeface="+mn-ea"/>
                <a:cs typeface="+mn-cs"/>
              </a:rPr>
              <a:t>Throughout this presentation, “Cleary Gottlieb” and the “firm” refer to Cleary Gottlieb Steen &amp; Hamilton LLP and its affiliated entities in certain jurisdictions, and the term “offices” includes offices of those affiliated entities.</a:t>
            </a:r>
            <a:endParaRPr lang="en-US" sz="800" dirty="0">
              <a:solidFill>
                <a:srgbClr val="C8C8C8"/>
              </a:solidFill>
              <a:latin typeface="Arial" charset="0"/>
            </a:endParaRPr>
          </a:p>
        </p:txBody>
      </p:sp>
      <p:sp>
        <p:nvSpPr>
          <p:cNvPr id="7" name="Rectangle 97"/>
          <p:cNvSpPr>
            <a:spLocks noChangeArrowheads="1"/>
          </p:cNvSpPr>
          <p:nvPr userDrawn="1"/>
        </p:nvSpPr>
        <p:spPr bwMode="gray">
          <a:xfrm>
            <a:off x="0" y="0"/>
            <a:ext cx="9144000" cy="228600"/>
          </a:xfrm>
          <a:prstGeom prst="rect">
            <a:avLst/>
          </a:prstGeom>
          <a:gradFill>
            <a:gsLst>
              <a:gs pos="23000">
                <a:schemeClr val="tx2">
                  <a:alpha val="74000"/>
                </a:schemeClr>
              </a:gs>
              <a:gs pos="7001">
                <a:srgbClr val="E6E6E6"/>
              </a:gs>
              <a:gs pos="32001">
                <a:srgbClr val="7D8496"/>
              </a:gs>
              <a:gs pos="47000">
                <a:srgbClr val="E6E6E6"/>
              </a:gs>
              <a:gs pos="85001">
                <a:srgbClr val="7D8496"/>
              </a:gs>
              <a:gs pos="100000">
                <a:srgbClr val="E6E6E6"/>
              </a:gs>
            </a:gsLst>
            <a:lin ang="0" scaled="0"/>
          </a:gradFill>
          <a:ln w="9525">
            <a:noFill/>
            <a:miter lim="800000"/>
            <a:headEnd/>
            <a:tailEnd/>
          </a:ln>
          <a:effectLst/>
        </p:spPr>
        <p:txBody>
          <a:bodyPr wrap="none" anchor="ctr"/>
          <a:lstStyle/>
          <a:p>
            <a:pPr eaLnBrk="0" hangingPunct="0">
              <a:defRPr/>
            </a:pPr>
            <a:endParaRPr lang="en-US">
              <a:ea typeface="+mn-ea"/>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xt Blocks - Workstreams and outcomes">
    <p:spTree>
      <p:nvGrpSpPr>
        <p:cNvPr id="1" name=""/>
        <p:cNvGrpSpPr/>
        <p:nvPr/>
      </p:nvGrpSpPr>
      <p:grpSpPr>
        <a:xfrm>
          <a:off x="0" y="0"/>
          <a:ext cx="0" cy="0"/>
          <a:chOff x="0" y="0"/>
          <a:chExt cx="0" cy="0"/>
        </a:xfrm>
      </p:grpSpPr>
      <p:sp>
        <p:nvSpPr>
          <p:cNvPr id="5" name="Pentagon 4"/>
          <p:cNvSpPr/>
          <p:nvPr userDrawn="1"/>
        </p:nvSpPr>
        <p:spPr bwMode="auto">
          <a:xfrm>
            <a:off x="5507040" y="1755775"/>
            <a:ext cx="679450" cy="4343400"/>
          </a:xfrm>
          <a:prstGeom prst="homePlate">
            <a:avLst>
              <a:gd name="adj" fmla="val 98835"/>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p:spPr>
        <p:txBody>
          <a:bodyPr anchor="ctr" anchorCtr="0"/>
          <a:lstStyle/>
          <a:p>
            <a:pPr indent="-118872" eaLnBrk="0" hangingPunct="0">
              <a:lnSpc>
                <a:spcPct val="95000"/>
              </a:lnSpc>
              <a:defRPr/>
            </a:pPr>
            <a:endParaRPr lang="en-US">
              <a:ea typeface="+mn-ea"/>
            </a:endParaRPr>
          </a:p>
        </p:txBody>
      </p:sp>
      <p:sp>
        <p:nvSpPr>
          <p:cNvPr id="6" name="Text Placeholder 2"/>
          <p:cNvSpPr>
            <a:spLocks noGrp="1"/>
          </p:cNvSpPr>
          <p:nvPr>
            <p:ph type="body" idx="38"/>
          </p:nvPr>
        </p:nvSpPr>
        <p:spPr>
          <a:xfrm>
            <a:off x="2993735" y="1290639"/>
            <a:ext cx="2377440" cy="4808536"/>
          </a:xfrm>
          <a:prstGeom prst="rect">
            <a:avLst/>
          </a:prstGeom>
          <a:solidFill>
            <a:schemeClr val="bg1">
              <a:lumMod val="95000"/>
            </a:schemeClr>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7" name="Text Placeholder 2"/>
          <p:cNvSpPr>
            <a:spLocks noGrp="1"/>
          </p:cNvSpPr>
          <p:nvPr>
            <p:ph type="body" idx="39"/>
          </p:nvPr>
        </p:nvSpPr>
        <p:spPr>
          <a:xfrm>
            <a:off x="477838" y="1290639"/>
            <a:ext cx="2377440" cy="4808536"/>
          </a:xfrm>
          <a:prstGeom prst="rect">
            <a:avLst/>
          </a:prstGeom>
          <a:solidFill>
            <a:schemeClr val="bg1">
              <a:lumMod val="95000"/>
            </a:schemeClr>
          </a:solidFill>
          <a:ln w="6350" cmpd="sng">
            <a:solidFill>
              <a:srgbClr val="C0C0C0"/>
            </a:solidFill>
            <a:prstDash val="solid"/>
          </a:ln>
        </p:spPr>
        <p:txBody>
          <a:bodyPr lIns="91440" rIns="91440" anchor="ctr"/>
          <a:lstStyle>
            <a:lvl1pPr marL="0" indent="0" algn="ctr">
              <a:buNone/>
              <a:defRPr sz="12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8" name="Text Placeholder 2"/>
          <p:cNvSpPr>
            <a:spLocks noGrp="1"/>
          </p:cNvSpPr>
          <p:nvPr>
            <p:ph type="body" idx="15"/>
          </p:nvPr>
        </p:nvSpPr>
        <p:spPr>
          <a:xfrm>
            <a:off x="2993735" y="1290638"/>
            <a:ext cx="2377440" cy="380392"/>
          </a:xfrm>
          <a:prstGeom prst="rect">
            <a:avLst/>
          </a:prstGeom>
          <a:solidFill>
            <a:schemeClr val="tx1">
              <a:lumMod val="50000"/>
              <a:lumOff val="50000"/>
            </a:schemeClr>
          </a:solidFill>
          <a:ln w="6350" cmpd="sng">
            <a:solidFill>
              <a:srgbClr val="C0C0C0"/>
            </a:solidFill>
            <a:prstDash val="solid"/>
          </a:ln>
        </p:spPr>
        <p:txBody>
          <a:bodyPr lIns="91440" rIns="91440" anchor="ctr"/>
          <a:lstStyle>
            <a:lvl1pPr marL="0" indent="0" algn="ctr">
              <a:buNone/>
              <a:defRPr sz="11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9" name="Text Placeholder 2"/>
          <p:cNvSpPr>
            <a:spLocks noGrp="1"/>
          </p:cNvSpPr>
          <p:nvPr>
            <p:ph type="body" idx="22"/>
          </p:nvPr>
        </p:nvSpPr>
        <p:spPr>
          <a:xfrm>
            <a:off x="6300383" y="1290638"/>
            <a:ext cx="2377440" cy="380392"/>
          </a:xfrm>
          <a:prstGeom prst="rect">
            <a:avLst/>
          </a:prstGeom>
          <a:solidFill>
            <a:schemeClr val="accent1"/>
          </a:solidFill>
          <a:ln w="6350" cmpd="sng">
            <a:solidFill>
              <a:srgbClr val="C0C0C0"/>
            </a:solidFill>
            <a:prstDash val="solid"/>
          </a:ln>
        </p:spPr>
        <p:txBody>
          <a:bodyPr lIns="91440" rIns="91440" anchor="ctr"/>
          <a:lstStyle>
            <a:lvl1pPr marL="0" indent="0" algn="ctr">
              <a:buNone/>
              <a:defRPr sz="11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0" name="Text Placeholder 2"/>
          <p:cNvSpPr>
            <a:spLocks noGrp="1"/>
          </p:cNvSpPr>
          <p:nvPr>
            <p:ph type="body" idx="30"/>
          </p:nvPr>
        </p:nvSpPr>
        <p:spPr>
          <a:xfrm>
            <a:off x="477838" y="1290638"/>
            <a:ext cx="2377440" cy="380392"/>
          </a:xfrm>
          <a:prstGeom prst="rect">
            <a:avLst/>
          </a:prstGeom>
          <a:solidFill>
            <a:srgbClr val="4D4D4D"/>
          </a:solidFill>
          <a:ln w="6350" cmpd="sng">
            <a:solidFill>
              <a:srgbClr val="C0C0C0"/>
            </a:solidFill>
            <a:prstDash val="solid"/>
          </a:ln>
        </p:spPr>
        <p:txBody>
          <a:bodyPr lIns="91440" rIns="91440" anchor="ctr"/>
          <a:lstStyle>
            <a:lvl1pPr marL="0" indent="0" algn="ctr">
              <a:buNone/>
              <a:defRPr sz="11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smtClean="0"/>
          </a:p>
        </p:txBody>
      </p:sp>
      <p:sp>
        <p:nvSpPr>
          <p:cNvPr id="11" name="Text Placeholder 19"/>
          <p:cNvSpPr>
            <a:spLocks noGrp="1"/>
          </p:cNvSpPr>
          <p:nvPr>
            <p:ph type="body" sz="quarter" idx="40" hasCustomPrompt="1"/>
          </p:nvPr>
        </p:nvSpPr>
        <p:spPr>
          <a:xfrm>
            <a:off x="569278" y="1731264"/>
            <a:ext cx="2194560" cy="521208"/>
          </a:xfrm>
          <a:prstGeom prst="flowChartAlternateProcess">
            <a:avLst/>
          </a:prstGeom>
          <a:solidFill>
            <a:srgbClr val="FFFFFF"/>
          </a:solidFill>
          <a:ln>
            <a:solidFill>
              <a:srgbClr val="C0C0C0"/>
            </a:solidFill>
          </a:ln>
        </p:spPr>
        <p:txBody>
          <a:bodyPr lIns="45720" tIns="0" rIns="45720" bIns="0" anchor="ctr" anchorCtr="0"/>
          <a:lstStyle>
            <a:lvl1pPr marL="0" indent="-118872">
              <a:lnSpc>
                <a:spcPct val="95000"/>
              </a:lnSpc>
              <a:spcBef>
                <a:spcPts val="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2" name="Text Placeholder 19"/>
          <p:cNvSpPr>
            <a:spLocks noGrp="1"/>
          </p:cNvSpPr>
          <p:nvPr>
            <p:ph type="body" sz="quarter" idx="41" hasCustomPrompt="1"/>
          </p:nvPr>
        </p:nvSpPr>
        <p:spPr>
          <a:xfrm>
            <a:off x="569278" y="2357120"/>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3" name="Text Placeholder 19"/>
          <p:cNvSpPr>
            <a:spLocks noGrp="1"/>
          </p:cNvSpPr>
          <p:nvPr>
            <p:ph type="body" sz="quarter" idx="42" hasCustomPrompt="1"/>
          </p:nvPr>
        </p:nvSpPr>
        <p:spPr>
          <a:xfrm>
            <a:off x="569278" y="2982976"/>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4" name="Text Placeholder 19"/>
          <p:cNvSpPr>
            <a:spLocks noGrp="1"/>
          </p:cNvSpPr>
          <p:nvPr>
            <p:ph type="body" sz="quarter" idx="43" hasCustomPrompt="1"/>
          </p:nvPr>
        </p:nvSpPr>
        <p:spPr>
          <a:xfrm>
            <a:off x="569278" y="3608832"/>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5" name="Text Placeholder 19"/>
          <p:cNvSpPr>
            <a:spLocks noGrp="1"/>
          </p:cNvSpPr>
          <p:nvPr>
            <p:ph type="body" sz="quarter" idx="44" hasCustomPrompt="1"/>
          </p:nvPr>
        </p:nvSpPr>
        <p:spPr>
          <a:xfrm>
            <a:off x="569278" y="4234688"/>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6" name="Text Placeholder 19"/>
          <p:cNvSpPr>
            <a:spLocks noGrp="1"/>
          </p:cNvSpPr>
          <p:nvPr>
            <p:ph type="body" sz="quarter" idx="45" hasCustomPrompt="1"/>
          </p:nvPr>
        </p:nvSpPr>
        <p:spPr>
          <a:xfrm>
            <a:off x="569278" y="5486400"/>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7" name="Text Placeholder 19"/>
          <p:cNvSpPr>
            <a:spLocks noGrp="1"/>
          </p:cNvSpPr>
          <p:nvPr>
            <p:ph type="body" sz="quarter" idx="46" hasCustomPrompt="1"/>
          </p:nvPr>
        </p:nvSpPr>
        <p:spPr>
          <a:xfrm>
            <a:off x="569278" y="4860544"/>
            <a:ext cx="2194560" cy="521208"/>
          </a:xfrm>
          <a:prstGeom prst="flowChartAlternateProcess">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8" name="Text Placeholder 19"/>
          <p:cNvSpPr>
            <a:spLocks noGrp="1"/>
          </p:cNvSpPr>
          <p:nvPr>
            <p:ph type="body" sz="quarter" idx="47" hasCustomPrompt="1"/>
          </p:nvPr>
        </p:nvSpPr>
        <p:spPr>
          <a:xfrm>
            <a:off x="3085175" y="1743456"/>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19" name="Text Placeholder 19"/>
          <p:cNvSpPr>
            <a:spLocks noGrp="1"/>
          </p:cNvSpPr>
          <p:nvPr>
            <p:ph type="body" sz="quarter" idx="48" hasCustomPrompt="1"/>
          </p:nvPr>
        </p:nvSpPr>
        <p:spPr>
          <a:xfrm>
            <a:off x="3085175" y="2369312"/>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0" name="Text Placeholder 19"/>
          <p:cNvSpPr>
            <a:spLocks noGrp="1"/>
          </p:cNvSpPr>
          <p:nvPr>
            <p:ph type="body" sz="quarter" idx="49" hasCustomPrompt="1"/>
          </p:nvPr>
        </p:nvSpPr>
        <p:spPr>
          <a:xfrm>
            <a:off x="3085175" y="2995168"/>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1" name="Text Placeholder 19"/>
          <p:cNvSpPr>
            <a:spLocks noGrp="1"/>
          </p:cNvSpPr>
          <p:nvPr>
            <p:ph type="body" sz="quarter" idx="50" hasCustomPrompt="1"/>
          </p:nvPr>
        </p:nvSpPr>
        <p:spPr>
          <a:xfrm>
            <a:off x="3085175" y="3621024"/>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2" name="Text Placeholder 19"/>
          <p:cNvSpPr>
            <a:spLocks noGrp="1"/>
          </p:cNvSpPr>
          <p:nvPr>
            <p:ph type="body" sz="quarter" idx="51" hasCustomPrompt="1"/>
          </p:nvPr>
        </p:nvSpPr>
        <p:spPr>
          <a:xfrm>
            <a:off x="3085175" y="4246880"/>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3" name="Text Placeholder 19"/>
          <p:cNvSpPr>
            <a:spLocks noGrp="1"/>
          </p:cNvSpPr>
          <p:nvPr>
            <p:ph type="body" sz="quarter" idx="52" hasCustomPrompt="1"/>
          </p:nvPr>
        </p:nvSpPr>
        <p:spPr>
          <a:xfrm>
            <a:off x="3085175" y="5498592"/>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4" name="Text Placeholder 19"/>
          <p:cNvSpPr>
            <a:spLocks noGrp="1"/>
          </p:cNvSpPr>
          <p:nvPr>
            <p:ph type="body" sz="quarter" idx="53" hasCustomPrompt="1"/>
          </p:nvPr>
        </p:nvSpPr>
        <p:spPr>
          <a:xfrm>
            <a:off x="3085175" y="4872736"/>
            <a:ext cx="219456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5" name="Text Placeholder 19"/>
          <p:cNvSpPr>
            <a:spLocks noGrp="1"/>
          </p:cNvSpPr>
          <p:nvPr>
            <p:ph type="body" sz="quarter" idx="54" hasCustomPrompt="1"/>
          </p:nvPr>
        </p:nvSpPr>
        <p:spPr>
          <a:xfrm>
            <a:off x="6300383" y="1743456"/>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6" name="Text Placeholder 19"/>
          <p:cNvSpPr>
            <a:spLocks noGrp="1"/>
          </p:cNvSpPr>
          <p:nvPr>
            <p:ph type="body" sz="quarter" idx="55" hasCustomPrompt="1"/>
          </p:nvPr>
        </p:nvSpPr>
        <p:spPr>
          <a:xfrm>
            <a:off x="6300383" y="2369312"/>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7" name="Text Placeholder 19"/>
          <p:cNvSpPr>
            <a:spLocks noGrp="1"/>
          </p:cNvSpPr>
          <p:nvPr>
            <p:ph type="body" sz="quarter" idx="56" hasCustomPrompt="1"/>
          </p:nvPr>
        </p:nvSpPr>
        <p:spPr>
          <a:xfrm>
            <a:off x="6300383" y="2995168"/>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8" name="Text Placeholder 19"/>
          <p:cNvSpPr>
            <a:spLocks noGrp="1"/>
          </p:cNvSpPr>
          <p:nvPr>
            <p:ph type="body" sz="quarter" idx="57" hasCustomPrompt="1"/>
          </p:nvPr>
        </p:nvSpPr>
        <p:spPr>
          <a:xfrm>
            <a:off x="6300383" y="3621024"/>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29" name="Text Placeholder 19"/>
          <p:cNvSpPr>
            <a:spLocks noGrp="1"/>
          </p:cNvSpPr>
          <p:nvPr>
            <p:ph type="body" sz="quarter" idx="58" hasCustomPrompt="1"/>
          </p:nvPr>
        </p:nvSpPr>
        <p:spPr>
          <a:xfrm>
            <a:off x="6300383" y="4246880"/>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30" name="Text Placeholder 19"/>
          <p:cNvSpPr>
            <a:spLocks noGrp="1"/>
          </p:cNvSpPr>
          <p:nvPr>
            <p:ph type="body" sz="quarter" idx="59" hasCustomPrompt="1"/>
          </p:nvPr>
        </p:nvSpPr>
        <p:spPr>
          <a:xfrm>
            <a:off x="6300383" y="5498592"/>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31" name="Text Placeholder 19"/>
          <p:cNvSpPr>
            <a:spLocks noGrp="1"/>
          </p:cNvSpPr>
          <p:nvPr>
            <p:ph type="body" sz="quarter" idx="60" hasCustomPrompt="1"/>
          </p:nvPr>
        </p:nvSpPr>
        <p:spPr>
          <a:xfrm>
            <a:off x="6300383" y="4872736"/>
            <a:ext cx="2377440" cy="521208"/>
          </a:xfrm>
          <a:prstGeom prst="rect">
            <a:avLst/>
          </a:prstGeom>
          <a:solidFill>
            <a:srgbClr val="FFFFFF"/>
          </a:solidFill>
          <a:ln>
            <a:solidFill>
              <a:srgbClr val="C0C0C0"/>
            </a:solidFill>
          </a:ln>
        </p:spPr>
        <p:txBody>
          <a:bodyPr lIns="45720" tIns="45720" rIns="45720" bIns="45720" anchor="ctr" anchorCtr="0"/>
          <a:lstStyle>
            <a:lvl1pPr marL="118872" indent="-118872">
              <a:lnSpc>
                <a:spcPct val="95000"/>
              </a:lnSpc>
              <a:spcBef>
                <a:spcPts val="200"/>
              </a:spcBef>
              <a:buClr>
                <a:srgbClr val="B01C2E"/>
              </a:buClr>
              <a:buFont typeface="Wingdings 2" pitchFamily="18" charset="2"/>
              <a:buChar char=""/>
              <a:defRPr sz="1100" baseline="0">
                <a:solidFill>
                  <a:schemeClr val="tx1"/>
                </a:solidFill>
              </a:defRPr>
            </a:lvl1pPr>
            <a:lvl2pPr marL="118872" indent="0">
              <a:spcBef>
                <a:spcPts val="300"/>
              </a:spcBef>
              <a:buNone/>
              <a:defRPr sz="1200"/>
            </a:lvl2pPr>
          </a:lstStyle>
          <a:p>
            <a:pPr lvl="0"/>
            <a:r>
              <a:rPr lang="en-US" dirty="0" smtClean="0"/>
              <a:t>Item 1</a:t>
            </a:r>
            <a:endParaRPr lang="en-US" dirty="0"/>
          </a:p>
        </p:txBody>
      </p:sp>
      <p:sp>
        <p:nvSpPr>
          <p:cNvPr id="32"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3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34" name="Footer Placeholder 33"/>
          <p:cNvSpPr>
            <a:spLocks noGrp="1"/>
          </p:cNvSpPr>
          <p:nvPr>
            <p:ph type="ftr" sz="quarter" idx="61"/>
          </p:nvPr>
        </p:nvSpPr>
        <p:spPr/>
        <p:txBody>
          <a:bodyPr/>
          <a:lstStyle/>
          <a:p>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ext Blocks - Elements Leading To">
    <p:spTree>
      <p:nvGrpSpPr>
        <p:cNvPr id="1" name=""/>
        <p:cNvGrpSpPr/>
        <p:nvPr/>
      </p:nvGrpSpPr>
      <p:grpSpPr>
        <a:xfrm>
          <a:off x="0" y="0"/>
          <a:ext cx="0" cy="0"/>
          <a:chOff x="0" y="0"/>
          <a:chExt cx="0" cy="0"/>
        </a:xfrm>
      </p:grpSpPr>
      <p:sp>
        <p:nvSpPr>
          <p:cNvPr id="5" name="Pentagon 4"/>
          <p:cNvSpPr/>
          <p:nvPr userDrawn="1"/>
        </p:nvSpPr>
        <p:spPr bwMode="auto">
          <a:xfrm>
            <a:off x="5349877" y="1497017"/>
            <a:ext cx="679450" cy="4352925"/>
          </a:xfrm>
          <a:prstGeom prst="homePlate">
            <a:avLst>
              <a:gd name="adj" fmla="val 98835"/>
            </a:avLst>
          </a:prstGeom>
          <a:gradFill flip="none" rotWithShape="1">
            <a:gsLst>
              <a:gs pos="100000">
                <a:schemeClr val="bg1">
                  <a:lumMod val="65000"/>
                </a:schemeClr>
              </a:gs>
              <a:gs pos="0">
                <a:schemeClr val="bg1">
                  <a:lumMod val="85000"/>
                </a:schemeClr>
              </a:gs>
            </a:gsLst>
            <a:lin ang="0" scaled="1"/>
            <a:tileRect/>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7" name="Text Placeholder 8"/>
          <p:cNvSpPr>
            <a:spLocks noGrp="1"/>
          </p:cNvSpPr>
          <p:nvPr>
            <p:ph type="body" sz="quarter" idx="21" hasCustomPrompt="1"/>
          </p:nvPr>
        </p:nvSpPr>
        <p:spPr>
          <a:xfrm rot="5400000">
            <a:off x="7082028" y="330708"/>
            <a:ext cx="640080" cy="2569464"/>
          </a:xfrm>
          <a:prstGeom prst="homePlate">
            <a:avLst>
              <a:gd name="adj" fmla="val 32482"/>
            </a:avLst>
          </a:prstGeom>
          <a:solidFill>
            <a:srgbClr val="B01C2E"/>
          </a:solidFill>
        </p:spPr>
        <p:txBody>
          <a:bodyPr vert="vert270" anchor="ctr"/>
          <a:lstStyle>
            <a:lvl1pPr marL="0" indent="0" algn="ctr">
              <a:lnSpc>
                <a:spcPts val="1400"/>
              </a:lnSpc>
              <a:spcBef>
                <a:spcPts val="0"/>
              </a:spcBef>
              <a:buNone/>
              <a:defRPr sz="1200" b="1">
                <a:solidFill>
                  <a:schemeClr val="bg1"/>
                </a:solidFill>
              </a:defRPr>
            </a:lvl1pPr>
            <a:lvl2pPr indent="0" algn="ctr">
              <a:spcBef>
                <a:spcPts val="0"/>
              </a:spcBef>
              <a:buNone/>
              <a:defRPr sz="1200" b="1"/>
            </a:lvl2pPr>
            <a:lvl3pPr indent="0" algn="ctr">
              <a:spcBef>
                <a:spcPts val="0"/>
              </a:spcBef>
              <a:buNone/>
              <a:defRPr sz="1200" b="1"/>
            </a:lvl3pPr>
            <a:lvl4pPr indent="0" algn="ctr">
              <a:spcBef>
                <a:spcPts val="0"/>
              </a:spcBef>
              <a:buNone/>
              <a:defRPr sz="1200" b="1"/>
            </a:lvl4pPr>
            <a:lvl5pPr indent="0" algn="ctr">
              <a:spcBef>
                <a:spcPts val="0"/>
              </a:spcBef>
              <a:buNone/>
              <a:defRPr sz="1200" b="1"/>
            </a:lvl5pPr>
          </a:lstStyle>
          <a:p>
            <a:pPr lvl="0"/>
            <a:r>
              <a:rPr lang="en-US" dirty="0" smtClean="0"/>
              <a:t>Click to Insert Text</a:t>
            </a:r>
            <a:endParaRPr lang="en-US" dirty="0"/>
          </a:p>
        </p:txBody>
      </p:sp>
      <p:sp>
        <p:nvSpPr>
          <p:cNvPr id="8" name="Text Placeholder 12"/>
          <p:cNvSpPr>
            <a:spLocks noGrp="1"/>
          </p:cNvSpPr>
          <p:nvPr>
            <p:ph type="body" sz="quarter" idx="18" hasCustomPrompt="1"/>
          </p:nvPr>
        </p:nvSpPr>
        <p:spPr>
          <a:xfrm>
            <a:off x="6117336" y="1981200"/>
            <a:ext cx="2569464" cy="4114800"/>
          </a:xfrm>
          <a:prstGeom prst="rect">
            <a:avLst/>
          </a:prstGeom>
          <a:noFill/>
          <a:ln>
            <a:solidFill>
              <a:srgbClr val="C0C0C0"/>
            </a:solidFill>
          </a:ln>
        </p:spPr>
        <p:txBody>
          <a:bodyPr wrap="square" lIns="91440" anchor="t" anchorCtr="0">
            <a:noAutofit/>
          </a:bodyPr>
          <a:lstStyle>
            <a:lvl1pPr marL="233363" indent="-233363" algn="l">
              <a:spcBef>
                <a:spcPts val="200"/>
              </a:spcBef>
              <a:buClr>
                <a:srgbClr val="B01C2E"/>
              </a:buClr>
              <a:buFont typeface="Wingdings" pitchFamily="2" charset="2"/>
              <a:buChar char="§"/>
              <a:defRPr sz="1200" b="1" baseline="0"/>
            </a:lvl1pPr>
            <a:lvl2pPr marL="338138" indent="-173038">
              <a:spcBef>
                <a:spcPts val="200"/>
              </a:spcBef>
              <a:buClr>
                <a:srgbClr val="B01C2E"/>
              </a:buClr>
              <a:buFont typeface="Arial" pitchFamily="34" charset="0"/>
              <a:buChar char="•"/>
              <a:tabLst/>
              <a:defRPr sz="1200" b="1" baseline="0"/>
            </a:lvl2pPr>
            <a:lvl3pPr marL="502920" indent="-173038">
              <a:spcBef>
                <a:spcPts val="200"/>
              </a:spcBef>
              <a:buClr>
                <a:srgbClr val="B01C2E"/>
              </a:buClr>
              <a:buFont typeface="Arial" pitchFamily="34" charset="0"/>
              <a:buChar char="–"/>
              <a:defRPr sz="1200" b="1" baseline="0"/>
            </a:lvl3pPr>
            <a:lvl4pPr marL="685800" indent="-173736">
              <a:spcBef>
                <a:spcPts val="200"/>
              </a:spcBef>
              <a:buClr>
                <a:srgbClr val="B01C2E"/>
              </a:buClr>
              <a:buFont typeface="Arial" pitchFamily="34" charset="0"/>
              <a:buChar char="–"/>
              <a:tabLst/>
              <a:defRPr sz="1200" b="1"/>
            </a:lvl4pPr>
            <a:lvl5pPr marL="850392" indent="-173736">
              <a:spcBef>
                <a:spcPts val="200"/>
              </a:spcBef>
              <a:buClr>
                <a:srgbClr val="B01C2E"/>
              </a:buClr>
              <a:buFont typeface="Arial" pitchFamily="34" charset="0"/>
              <a:buChar char="–"/>
              <a:defRPr sz="1200" b="1"/>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9" name="Content Placeholder 3"/>
          <p:cNvSpPr>
            <a:spLocks noGrp="1"/>
          </p:cNvSpPr>
          <p:nvPr>
            <p:ph sz="half" idx="12" hasCustomPrompt="1"/>
          </p:nvPr>
        </p:nvSpPr>
        <p:spPr>
          <a:xfrm>
            <a:off x="381002" y="1497015"/>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0" name="Content Placeholder 3"/>
          <p:cNvSpPr>
            <a:spLocks noGrp="1"/>
          </p:cNvSpPr>
          <p:nvPr>
            <p:ph sz="half" idx="22" hasCustomPrompt="1"/>
          </p:nvPr>
        </p:nvSpPr>
        <p:spPr>
          <a:xfrm>
            <a:off x="381002" y="298543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1" name="Content Placeholder 3"/>
          <p:cNvSpPr>
            <a:spLocks noGrp="1"/>
          </p:cNvSpPr>
          <p:nvPr>
            <p:ph sz="half" idx="23" hasCustomPrompt="1"/>
          </p:nvPr>
        </p:nvSpPr>
        <p:spPr>
          <a:xfrm>
            <a:off x="381002" y="447385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2" name="Content Placeholder 3"/>
          <p:cNvSpPr>
            <a:spLocks noGrp="1"/>
          </p:cNvSpPr>
          <p:nvPr>
            <p:ph sz="half" idx="24" hasCustomPrompt="1"/>
          </p:nvPr>
        </p:nvSpPr>
        <p:spPr>
          <a:xfrm>
            <a:off x="2057402" y="1497015"/>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3" name="Content Placeholder 3"/>
          <p:cNvSpPr>
            <a:spLocks noGrp="1"/>
          </p:cNvSpPr>
          <p:nvPr>
            <p:ph sz="half" idx="25" hasCustomPrompt="1"/>
          </p:nvPr>
        </p:nvSpPr>
        <p:spPr>
          <a:xfrm>
            <a:off x="2057402" y="298543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4" name="Content Placeholder 3"/>
          <p:cNvSpPr>
            <a:spLocks noGrp="1"/>
          </p:cNvSpPr>
          <p:nvPr>
            <p:ph sz="half" idx="26" hasCustomPrompt="1"/>
          </p:nvPr>
        </p:nvSpPr>
        <p:spPr>
          <a:xfrm>
            <a:off x="2057402" y="447385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8" name="Content Placeholder 3"/>
          <p:cNvSpPr>
            <a:spLocks noGrp="1"/>
          </p:cNvSpPr>
          <p:nvPr>
            <p:ph sz="half" idx="27" hasCustomPrompt="1"/>
          </p:nvPr>
        </p:nvSpPr>
        <p:spPr>
          <a:xfrm>
            <a:off x="3733802" y="1497015"/>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9" name="Content Placeholder 3"/>
          <p:cNvSpPr>
            <a:spLocks noGrp="1"/>
          </p:cNvSpPr>
          <p:nvPr>
            <p:ph sz="half" idx="28" hasCustomPrompt="1"/>
          </p:nvPr>
        </p:nvSpPr>
        <p:spPr>
          <a:xfrm>
            <a:off x="3733802" y="298543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20" name="Content Placeholder 3"/>
          <p:cNvSpPr>
            <a:spLocks noGrp="1"/>
          </p:cNvSpPr>
          <p:nvPr>
            <p:ph sz="half" idx="29" hasCustomPrompt="1"/>
          </p:nvPr>
        </p:nvSpPr>
        <p:spPr>
          <a:xfrm>
            <a:off x="3733802" y="4473857"/>
            <a:ext cx="1513753" cy="1376085"/>
          </a:xfrm>
          <a:prstGeom prst="rect">
            <a:avLst/>
          </a:prstGeom>
          <a:solidFill>
            <a:schemeClr val="bg1"/>
          </a:solidFill>
          <a:ln w="6350">
            <a:solidFill>
              <a:srgbClr val="C0C0C0"/>
            </a:solidFill>
          </a:ln>
        </p:spPr>
        <p:txBody>
          <a:bodyPr lIns="91440" tIns="91440" rIns="91440" bIns="91440" anchor="ctr"/>
          <a:lstStyle>
            <a:lvl1pPr marL="176213" indent="-176213">
              <a:lnSpc>
                <a:spcPct val="95000"/>
              </a:lnSpc>
              <a:spcBef>
                <a:spcPts val="0"/>
              </a:spcBef>
              <a:buClr>
                <a:srgbClr val="B01C2E"/>
              </a:buClr>
              <a:buFont typeface="Wingdings 2" pitchFamily="18" charset="2"/>
              <a:buChar char=""/>
              <a:defRPr sz="1200" baseline="0"/>
            </a:lvl1pPr>
            <a:lvl2pPr marL="342900" indent="-166688">
              <a:lnSpc>
                <a:spcPct val="95000"/>
              </a:lnSpc>
              <a:buClr>
                <a:srgbClr val="B01C2E"/>
              </a:buClr>
              <a:buSzPct val="125000"/>
              <a:buFont typeface="Arial" pitchFamily="34" charset="0"/>
              <a:buChar char="–"/>
              <a:defRPr sz="1200"/>
            </a:lvl2pPr>
            <a:lvl3pPr marL="519113" indent="-176213">
              <a:buClr>
                <a:srgbClr val="B01C2E"/>
              </a:buClr>
              <a:buFont typeface="Arial" pitchFamily="34" charset="0"/>
              <a:buChar char="–"/>
              <a:defRPr sz="1200"/>
            </a:lvl3pPr>
            <a:lvl4pPr marL="685800" indent="-166688">
              <a:buClr>
                <a:srgbClr val="B01C2E"/>
              </a:buClr>
              <a:defRPr sz="1200"/>
            </a:lvl4pPr>
            <a:lvl5pPr marL="914400" indent="-166688">
              <a:defRPr sz="1200"/>
            </a:lvl5pPr>
            <a:lvl6pPr>
              <a:defRPr sz="1600"/>
            </a:lvl6pPr>
            <a:lvl7pPr>
              <a:defRPr sz="1600"/>
            </a:lvl7pPr>
            <a:lvl8pPr>
              <a:defRPr sz="1600"/>
            </a:lvl8pPr>
            <a:lvl9pPr>
              <a:defRPr sz="1600"/>
            </a:lvl9pPr>
          </a:lstStyle>
          <a:p>
            <a:pPr lvl="0"/>
            <a:r>
              <a:rPr lang="en-US" dirty="0" smtClean="0"/>
              <a:t>Level 1</a:t>
            </a:r>
          </a:p>
          <a:p>
            <a:pPr lvl="1"/>
            <a:r>
              <a:rPr lang="en-US" dirty="0" smtClean="0"/>
              <a:t>Second level</a:t>
            </a:r>
          </a:p>
          <a:p>
            <a:pPr lvl="2"/>
            <a:r>
              <a:rPr lang="en-US" dirty="0" smtClean="0"/>
              <a:t>Third Level</a:t>
            </a:r>
          </a:p>
          <a:p>
            <a:pPr lvl="3"/>
            <a:r>
              <a:rPr lang="en-US" dirty="0" smtClean="0"/>
              <a:t>Fourth</a:t>
            </a:r>
            <a:endParaRPr lang="en-US" dirty="0"/>
          </a:p>
        </p:txBody>
      </p:sp>
      <p:sp>
        <p:nvSpPr>
          <p:cNvPr id="16"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7"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1" name="Footer Placeholder 20"/>
          <p:cNvSpPr>
            <a:spLocks noGrp="1"/>
          </p:cNvSpPr>
          <p:nvPr>
            <p:ph type="ftr" sz="quarter" idx="30"/>
          </p:nvPr>
        </p:nvSpPr>
        <p:spPr/>
        <p:txBody>
          <a:bodyPr/>
          <a:lstStyle/>
          <a:p>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Related Text Blocks - Sequence">
    <p:spTree>
      <p:nvGrpSpPr>
        <p:cNvPr id="1" name=""/>
        <p:cNvGrpSpPr/>
        <p:nvPr/>
      </p:nvGrpSpPr>
      <p:grpSpPr>
        <a:xfrm>
          <a:off x="0" y="0"/>
          <a:ext cx="0" cy="0"/>
          <a:chOff x="0" y="0"/>
          <a:chExt cx="0" cy="0"/>
        </a:xfrm>
      </p:grpSpPr>
      <p:cxnSp>
        <p:nvCxnSpPr>
          <p:cNvPr id="5" name="Elbow Connector 24"/>
          <p:cNvCxnSpPr>
            <a:cxnSpLocks noChangeShapeType="1"/>
          </p:cNvCxnSpPr>
          <p:nvPr userDrawn="1"/>
        </p:nvCxnSpPr>
        <p:spPr bwMode="auto">
          <a:xfrm rot="16200000" flipH="1">
            <a:off x="909638" y="2395539"/>
            <a:ext cx="768350" cy="638175"/>
          </a:xfrm>
          <a:prstGeom prst="bentConnector2">
            <a:avLst/>
          </a:prstGeom>
          <a:noFill/>
          <a:ln w="12700">
            <a:solidFill>
              <a:srgbClr val="4D4D4D"/>
            </a:solidFill>
            <a:round/>
            <a:headEnd/>
            <a:tailEnd type="triangle" w="lg" len="lg"/>
          </a:ln>
        </p:spPr>
      </p:cxnSp>
      <p:cxnSp>
        <p:nvCxnSpPr>
          <p:cNvPr id="6" name="Elbow Connector 28"/>
          <p:cNvCxnSpPr>
            <a:cxnSpLocks noChangeShapeType="1"/>
          </p:cNvCxnSpPr>
          <p:nvPr userDrawn="1"/>
        </p:nvCxnSpPr>
        <p:spPr bwMode="auto">
          <a:xfrm rot="16200000" flipH="1">
            <a:off x="2066927" y="3590927"/>
            <a:ext cx="752475" cy="625475"/>
          </a:xfrm>
          <a:prstGeom prst="bentConnector2">
            <a:avLst/>
          </a:prstGeom>
          <a:noFill/>
          <a:ln w="12700">
            <a:solidFill>
              <a:srgbClr val="4D4D4D"/>
            </a:solidFill>
            <a:round/>
            <a:headEnd/>
            <a:tailEnd type="triangle" w="lg" len="lg"/>
          </a:ln>
        </p:spPr>
      </p:cxnSp>
      <p:cxnSp>
        <p:nvCxnSpPr>
          <p:cNvPr id="7" name="Elbow Connector 39"/>
          <p:cNvCxnSpPr>
            <a:cxnSpLocks noChangeShapeType="1"/>
          </p:cNvCxnSpPr>
          <p:nvPr userDrawn="1"/>
        </p:nvCxnSpPr>
        <p:spPr bwMode="auto">
          <a:xfrm rot="16200000" flipH="1">
            <a:off x="3234532" y="4814095"/>
            <a:ext cx="698500" cy="595313"/>
          </a:xfrm>
          <a:prstGeom prst="bentConnector2">
            <a:avLst/>
          </a:prstGeom>
          <a:noFill/>
          <a:ln w="12700">
            <a:solidFill>
              <a:srgbClr val="4D4D4D"/>
            </a:solidFill>
            <a:round/>
            <a:headEnd/>
            <a:tailEnd type="triangle" w="lg" len="lg"/>
          </a:ln>
        </p:spPr>
      </p:cxnSp>
      <p:sp>
        <p:nvSpPr>
          <p:cNvPr id="8" name="Content Placeholder 3"/>
          <p:cNvSpPr>
            <a:spLocks noGrp="1"/>
          </p:cNvSpPr>
          <p:nvPr>
            <p:ph sz="half" idx="17" hasCustomPrompt="1"/>
          </p:nvPr>
        </p:nvSpPr>
        <p:spPr>
          <a:xfrm>
            <a:off x="3881705" y="4986243"/>
            <a:ext cx="4809859" cy="950976"/>
          </a:xfrm>
          <a:prstGeom prst="rect">
            <a:avLst/>
          </a:prstGeom>
          <a:solidFill>
            <a:schemeClr val="bg1"/>
          </a:solidFill>
          <a:ln w="12700">
            <a:solidFill>
              <a:schemeClr val="accent1"/>
            </a:solidFill>
          </a:ln>
        </p:spPr>
        <p:txBody>
          <a:bodyPr lIns="137160" tIns="137160" rIns="137160" bIns="137160" anchor="ctr"/>
          <a:lstStyle>
            <a:lvl1pPr marL="176213" marR="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sz="1200"/>
            </a:lvl1pPr>
            <a:lvl2pPr marL="342900" indent="-166688">
              <a:buClr>
                <a:srgbClr val="B01C2E"/>
              </a:buClr>
              <a:buSzPct val="125000"/>
              <a:defRPr sz="1200"/>
            </a:lvl2pPr>
            <a:lvl3pPr marL="519113" indent="-176213">
              <a:buClr>
                <a:srgbClr val="B01C2E"/>
              </a:buClr>
              <a:buFont typeface="Arial" pitchFamily="34" charset="0"/>
              <a:buChar char="–"/>
              <a:defRPr sz="1200"/>
            </a:lvl3pPr>
            <a:lvl4pPr marL="685800" indent="-166688">
              <a:defRPr sz="1400"/>
            </a:lvl4pPr>
            <a:lvl5pPr marL="914400" indent="-166688">
              <a:defRPr sz="1400"/>
            </a:lvl5pPr>
            <a:lvl6pPr>
              <a:defRPr sz="1600"/>
            </a:lvl6pPr>
            <a:lvl7pPr>
              <a:defRPr sz="1600"/>
            </a:lvl7pPr>
            <a:lvl8pPr>
              <a:defRPr sz="1600"/>
            </a:lvl8pPr>
            <a:lvl9pPr>
              <a:defRPr sz="1600"/>
            </a:lvl9pPr>
          </a:lstStyle>
          <a:p>
            <a:pPr marL="176213" marR="0" lvl="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a:pPr>
            <a:r>
              <a:rPr lang="en-US" dirty="0" smtClean="0"/>
              <a:t>Click to add text</a:t>
            </a:r>
          </a:p>
          <a:p>
            <a:pPr lvl="1"/>
            <a:r>
              <a:rPr lang="en-US" dirty="0" smtClean="0"/>
              <a:t>Second level</a:t>
            </a:r>
          </a:p>
          <a:p>
            <a:pPr lvl="2"/>
            <a:r>
              <a:rPr lang="en-US" dirty="0" smtClean="0"/>
              <a:t>Third level</a:t>
            </a:r>
          </a:p>
        </p:txBody>
      </p:sp>
      <p:sp>
        <p:nvSpPr>
          <p:cNvPr id="9" name="Content Placeholder 3"/>
          <p:cNvSpPr>
            <a:spLocks noGrp="1"/>
          </p:cNvSpPr>
          <p:nvPr>
            <p:ph sz="half" idx="14" hasCustomPrompt="1"/>
          </p:nvPr>
        </p:nvSpPr>
        <p:spPr>
          <a:xfrm>
            <a:off x="479116" y="1441358"/>
            <a:ext cx="4809859" cy="950976"/>
          </a:xfrm>
          <a:prstGeom prst="rect">
            <a:avLst/>
          </a:prstGeom>
          <a:solidFill>
            <a:schemeClr val="bg1"/>
          </a:solidFill>
          <a:ln w="12700">
            <a:solidFill>
              <a:schemeClr val="accent1"/>
            </a:solidFill>
          </a:ln>
        </p:spPr>
        <p:txBody>
          <a:bodyPr lIns="137160" tIns="137160" rIns="137160" bIns="137160" anchor="ctr"/>
          <a:lstStyle>
            <a:lvl1pPr marL="176213" marR="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sz="1200"/>
            </a:lvl1pPr>
            <a:lvl2pPr marL="342900" indent="-166688">
              <a:buClr>
                <a:srgbClr val="B01C2E"/>
              </a:buClr>
              <a:buSzPct val="125000"/>
              <a:defRPr sz="1200"/>
            </a:lvl2pPr>
            <a:lvl3pPr marL="519113" indent="-176213">
              <a:buClr>
                <a:srgbClr val="B01C2E"/>
              </a:buClr>
              <a:buFont typeface="Arial" pitchFamily="34" charset="0"/>
              <a:buChar char="–"/>
              <a:defRPr sz="1200"/>
            </a:lvl3pPr>
            <a:lvl4pPr marL="685800" indent="-166688">
              <a:defRPr sz="1400"/>
            </a:lvl4pPr>
            <a:lvl5pPr marL="914400" indent="-166688">
              <a:defRPr sz="1400"/>
            </a:lvl5pPr>
            <a:lvl6pPr>
              <a:defRPr sz="1600"/>
            </a:lvl6pPr>
            <a:lvl7pPr>
              <a:defRPr sz="1600"/>
            </a:lvl7pPr>
            <a:lvl8pPr>
              <a:defRPr sz="1600"/>
            </a:lvl8pPr>
            <a:lvl9pPr>
              <a:defRPr sz="1600"/>
            </a:lvl9pPr>
          </a:lstStyle>
          <a:p>
            <a:pPr marL="176213" marR="0" lvl="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a:pPr>
            <a:r>
              <a:rPr lang="en-US" dirty="0" smtClean="0"/>
              <a:t>Click to add text</a:t>
            </a:r>
          </a:p>
          <a:p>
            <a:pPr lvl="1"/>
            <a:r>
              <a:rPr lang="en-US" dirty="0" smtClean="0"/>
              <a:t>Second level</a:t>
            </a:r>
          </a:p>
          <a:p>
            <a:pPr lvl="2"/>
            <a:r>
              <a:rPr lang="en-US" dirty="0" smtClean="0"/>
              <a:t>Third level</a:t>
            </a:r>
          </a:p>
        </p:txBody>
      </p:sp>
      <p:sp>
        <p:nvSpPr>
          <p:cNvPr id="10" name="Content Placeholder 3"/>
          <p:cNvSpPr>
            <a:spLocks noGrp="1"/>
          </p:cNvSpPr>
          <p:nvPr>
            <p:ph sz="half" idx="15" hasCustomPrompt="1"/>
          </p:nvPr>
        </p:nvSpPr>
        <p:spPr>
          <a:xfrm>
            <a:off x="1612732" y="2622986"/>
            <a:ext cx="4809859" cy="950976"/>
          </a:xfrm>
          <a:prstGeom prst="rect">
            <a:avLst/>
          </a:prstGeom>
          <a:solidFill>
            <a:schemeClr val="bg1"/>
          </a:solidFill>
          <a:ln w="12700">
            <a:solidFill>
              <a:schemeClr val="accent1"/>
            </a:solidFill>
          </a:ln>
        </p:spPr>
        <p:txBody>
          <a:bodyPr lIns="137160" tIns="137160" rIns="137160" bIns="137160" anchor="ctr"/>
          <a:lstStyle>
            <a:lvl1pPr marL="176213" marR="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sz="1200"/>
            </a:lvl1pPr>
            <a:lvl2pPr marL="342900" indent="-166688">
              <a:buClr>
                <a:srgbClr val="B01C2E"/>
              </a:buClr>
              <a:buSzPct val="125000"/>
              <a:defRPr sz="1200"/>
            </a:lvl2pPr>
            <a:lvl3pPr marL="519113" indent="-176213">
              <a:buClr>
                <a:srgbClr val="B01C2E"/>
              </a:buClr>
              <a:buFont typeface="Arial" pitchFamily="34" charset="0"/>
              <a:buChar char="–"/>
              <a:defRPr sz="1200"/>
            </a:lvl3pPr>
            <a:lvl4pPr marL="685800" indent="-166688">
              <a:defRPr sz="1400"/>
            </a:lvl4pPr>
            <a:lvl5pPr marL="914400" indent="-166688">
              <a:defRPr sz="1400"/>
            </a:lvl5pPr>
            <a:lvl6pPr>
              <a:defRPr sz="1600"/>
            </a:lvl6pPr>
            <a:lvl7pPr>
              <a:defRPr sz="1600"/>
            </a:lvl7pPr>
            <a:lvl8pPr>
              <a:defRPr sz="1600"/>
            </a:lvl8pPr>
            <a:lvl9pPr>
              <a:defRPr sz="1600"/>
            </a:lvl9pPr>
          </a:lstStyle>
          <a:p>
            <a:pPr marL="176213" marR="0" lvl="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a:pPr>
            <a:r>
              <a:rPr lang="en-US" dirty="0" smtClean="0"/>
              <a:t>Click to add text</a:t>
            </a:r>
          </a:p>
          <a:p>
            <a:pPr lvl="1"/>
            <a:r>
              <a:rPr lang="en-US" dirty="0" smtClean="0"/>
              <a:t>Second level</a:t>
            </a:r>
          </a:p>
          <a:p>
            <a:pPr lvl="2"/>
            <a:r>
              <a:rPr lang="en-US" dirty="0" smtClean="0"/>
              <a:t>Third level</a:t>
            </a:r>
          </a:p>
        </p:txBody>
      </p:sp>
      <p:sp>
        <p:nvSpPr>
          <p:cNvPr id="11" name="Content Placeholder 3"/>
          <p:cNvSpPr>
            <a:spLocks noGrp="1"/>
          </p:cNvSpPr>
          <p:nvPr>
            <p:ph sz="half" idx="16" hasCustomPrompt="1"/>
          </p:nvPr>
        </p:nvSpPr>
        <p:spPr>
          <a:xfrm>
            <a:off x="2755735" y="3804614"/>
            <a:ext cx="4809859" cy="950976"/>
          </a:xfrm>
          <a:prstGeom prst="rect">
            <a:avLst/>
          </a:prstGeom>
          <a:solidFill>
            <a:schemeClr val="bg1"/>
          </a:solidFill>
          <a:ln w="12700">
            <a:solidFill>
              <a:schemeClr val="accent1"/>
            </a:solidFill>
          </a:ln>
        </p:spPr>
        <p:txBody>
          <a:bodyPr lIns="137160" tIns="137160" rIns="137160" bIns="137160" anchor="ctr"/>
          <a:lstStyle>
            <a:lvl1pPr marL="176213" marR="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sz="1200"/>
            </a:lvl1pPr>
            <a:lvl2pPr marL="342900" indent="-166688">
              <a:buClr>
                <a:srgbClr val="B01C2E"/>
              </a:buClr>
              <a:buSzPct val="125000"/>
              <a:defRPr sz="1200"/>
            </a:lvl2pPr>
            <a:lvl3pPr marL="519113" indent="-176213">
              <a:buClr>
                <a:srgbClr val="B01C2E"/>
              </a:buClr>
              <a:buFont typeface="Arial" pitchFamily="34" charset="0"/>
              <a:buChar char="–"/>
              <a:defRPr sz="1200"/>
            </a:lvl3pPr>
            <a:lvl4pPr marL="685800" indent="-166688">
              <a:defRPr sz="1400"/>
            </a:lvl4pPr>
            <a:lvl5pPr marL="914400" indent="-166688">
              <a:defRPr sz="1400"/>
            </a:lvl5pPr>
            <a:lvl6pPr>
              <a:defRPr sz="1600"/>
            </a:lvl6pPr>
            <a:lvl7pPr>
              <a:defRPr sz="1600"/>
            </a:lvl7pPr>
            <a:lvl8pPr>
              <a:defRPr sz="1600"/>
            </a:lvl8pPr>
            <a:lvl9pPr>
              <a:defRPr sz="1600"/>
            </a:lvl9pPr>
          </a:lstStyle>
          <a:p>
            <a:pPr marL="176213" marR="0" lvl="0" indent="-176213" algn="l" defTabSz="914400" rtl="0" eaLnBrk="1" fontAlgn="auto" latinLnBrk="0" hangingPunct="1">
              <a:lnSpc>
                <a:spcPct val="100000"/>
              </a:lnSpc>
              <a:spcBef>
                <a:spcPct val="20000"/>
              </a:spcBef>
              <a:spcAft>
                <a:spcPts val="0"/>
              </a:spcAft>
              <a:buClr>
                <a:srgbClr val="B01C2E"/>
              </a:buClr>
              <a:buSzTx/>
              <a:buFont typeface="Wingdings 2" pitchFamily="18" charset="2"/>
              <a:buChar char=""/>
              <a:tabLst/>
              <a:defRPr/>
            </a:pPr>
            <a:r>
              <a:rPr lang="en-US" dirty="0" smtClean="0"/>
              <a:t>Click to add text</a:t>
            </a:r>
          </a:p>
          <a:p>
            <a:pPr lvl="1"/>
            <a:r>
              <a:rPr lang="en-US" dirty="0" smtClean="0"/>
              <a:t>Second level</a:t>
            </a:r>
          </a:p>
          <a:p>
            <a:pPr lvl="2"/>
            <a:r>
              <a:rPr lang="en-US" dirty="0" smtClean="0"/>
              <a:t>Third level</a:t>
            </a:r>
          </a:p>
        </p:txBody>
      </p:sp>
      <p:sp>
        <p:nvSpPr>
          <p:cNvPr id="12"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4" name="Footer Placeholder 13"/>
          <p:cNvSpPr>
            <a:spLocks noGrp="1"/>
          </p:cNvSpPr>
          <p:nvPr>
            <p:ph type="ftr" sz="quarter" idx="18"/>
          </p:nvPr>
        </p:nvSpPr>
        <p:spPr/>
        <p:txBody>
          <a:bodyPr/>
          <a:lstStyle/>
          <a:p>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Guidelines">
    <p:spTree>
      <p:nvGrpSpPr>
        <p:cNvPr id="1" name=""/>
        <p:cNvGrpSpPr/>
        <p:nvPr/>
      </p:nvGrpSpPr>
      <p:grpSpPr>
        <a:xfrm>
          <a:off x="0" y="0"/>
          <a:ext cx="0" cy="0"/>
          <a:chOff x="0" y="0"/>
          <a:chExt cx="0" cy="0"/>
        </a:xfrm>
      </p:grpSpPr>
      <p:sp>
        <p:nvSpPr>
          <p:cNvPr id="5" name="Parallelogram 4"/>
          <p:cNvSpPr/>
          <p:nvPr userDrawn="1"/>
        </p:nvSpPr>
        <p:spPr bwMode="auto">
          <a:xfrm>
            <a:off x="712788" y="1782765"/>
            <a:ext cx="7969250" cy="528637"/>
          </a:xfrm>
          <a:prstGeom prst="parallelogram">
            <a:avLst>
              <a:gd name="adj" fmla="val 135335"/>
            </a:avLst>
          </a:prstGeom>
          <a:gradFill>
            <a:gsLst>
              <a:gs pos="100000">
                <a:srgbClr val="666666"/>
              </a:gs>
              <a:gs pos="0">
                <a:schemeClr val="bg1">
                  <a:lumMod val="85000"/>
                </a:schemeClr>
              </a:gs>
            </a:gsLst>
            <a:lin ang="5400000" scaled="0"/>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6" name="Parallelogram 5"/>
          <p:cNvSpPr/>
          <p:nvPr userDrawn="1"/>
        </p:nvSpPr>
        <p:spPr bwMode="auto">
          <a:xfrm>
            <a:off x="712788" y="5300667"/>
            <a:ext cx="7969250" cy="530225"/>
          </a:xfrm>
          <a:prstGeom prst="parallelogram">
            <a:avLst>
              <a:gd name="adj" fmla="val 135335"/>
            </a:avLst>
          </a:prstGeom>
          <a:gradFill>
            <a:gsLst>
              <a:gs pos="100000">
                <a:srgbClr val="666666"/>
              </a:gs>
              <a:gs pos="0">
                <a:schemeClr val="bg1">
                  <a:lumMod val="85000"/>
                </a:schemeClr>
              </a:gs>
            </a:gsLst>
            <a:lin ang="5400000" scaled="0"/>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7" name="Parallelogram 6"/>
          <p:cNvSpPr/>
          <p:nvPr userDrawn="1"/>
        </p:nvSpPr>
        <p:spPr bwMode="auto">
          <a:xfrm>
            <a:off x="712788" y="4129092"/>
            <a:ext cx="7969250" cy="528637"/>
          </a:xfrm>
          <a:prstGeom prst="parallelogram">
            <a:avLst>
              <a:gd name="adj" fmla="val 135335"/>
            </a:avLst>
          </a:prstGeom>
          <a:gradFill>
            <a:gsLst>
              <a:gs pos="100000">
                <a:srgbClr val="666666"/>
              </a:gs>
              <a:gs pos="0">
                <a:schemeClr val="bg1">
                  <a:lumMod val="85000"/>
                </a:schemeClr>
              </a:gs>
            </a:gsLst>
            <a:lin ang="5400000" scaled="0"/>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8" name="Parallelogram 7"/>
          <p:cNvSpPr/>
          <p:nvPr userDrawn="1"/>
        </p:nvSpPr>
        <p:spPr bwMode="auto">
          <a:xfrm>
            <a:off x="712788" y="2955925"/>
            <a:ext cx="7969250" cy="528638"/>
          </a:xfrm>
          <a:prstGeom prst="parallelogram">
            <a:avLst>
              <a:gd name="adj" fmla="val 135335"/>
            </a:avLst>
          </a:prstGeom>
          <a:gradFill>
            <a:gsLst>
              <a:gs pos="100000">
                <a:srgbClr val="666666"/>
              </a:gs>
              <a:gs pos="0">
                <a:schemeClr val="bg1">
                  <a:lumMod val="85000"/>
                </a:schemeClr>
              </a:gs>
            </a:gsLst>
            <a:lin ang="5400000" scaled="0"/>
          </a:gra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9" name="Content Placeholder 3"/>
          <p:cNvSpPr>
            <a:spLocks noGrp="1"/>
          </p:cNvSpPr>
          <p:nvPr>
            <p:ph sz="half" idx="12" hasCustomPrompt="1"/>
          </p:nvPr>
        </p:nvSpPr>
        <p:spPr>
          <a:xfrm>
            <a:off x="708691" y="1501649"/>
            <a:ext cx="7450574" cy="789371"/>
          </a:xfrm>
          <a:prstGeom prst="parallelogram">
            <a:avLst/>
          </a:prstGeom>
          <a:solidFill>
            <a:schemeClr val="accent1"/>
          </a:solidFill>
          <a:ln w="6350">
            <a:noFill/>
          </a:ln>
        </p:spPr>
        <p:txBody>
          <a:bodyPr lIns="137160" tIns="137160" rIns="137160" bIns="137160" anchor="ctr"/>
          <a:lstStyle>
            <a:lvl1pPr marL="176213" indent="-176213" algn="ctr">
              <a:buNone/>
              <a:defRPr sz="1200" b="1">
                <a:solidFill>
                  <a:schemeClr val="bg1"/>
                </a:solidFill>
              </a:defRPr>
            </a:lvl1pPr>
            <a:lvl2pPr marL="342900" indent="-166688">
              <a:buSzPct val="125000"/>
              <a:defRPr sz="1400"/>
            </a:lvl2pPr>
            <a:lvl3pPr marL="519113" indent="-176213">
              <a:defRPr sz="1400"/>
            </a:lvl3pPr>
            <a:lvl4pPr marL="685800" indent="-166688">
              <a:defRPr sz="1400"/>
            </a:lvl4pPr>
            <a:lvl5pPr marL="914400" indent="-166688">
              <a:defRPr sz="1400"/>
            </a:lvl5pPr>
            <a:lvl6pPr>
              <a:defRPr sz="1600"/>
            </a:lvl6pPr>
            <a:lvl7pPr>
              <a:defRPr sz="1600"/>
            </a:lvl7pPr>
            <a:lvl8pPr>
              <a:defRPr sz="1600"/>
            </a:lvl8pPr>
            <a:lvl9pPr>
              <a:defRPr sz="1600"/>
            </a:lvl9pPr>
          </a:lstStyle>
          <a:p>
            <a:pPr lvl="0"/>
            <a:r>
              <a:rPr lang="en-US" dirty="0" smtClean="0"/>
              <a:t>Click to add text</a:t>
            </a:r>
          </a:p>
        </p:txBody>
      </p:sp>
      <p:sp>
        <p:nvSpPr>
          <p:cNvPr id="10" name="Content Placeholder 3"/>
          <p:cNvSpPr>
            <a:spLocks noGrp="1"/>
          </p:cNvSpPr>
          <p:nvPr>
            <p:ph sz="half" idx="13" hasCustomPrompt="1"/>
          </p:nvPr>
        </p:nvSpPr>
        <p:spPr>
          <a:xfrm>
            <a:off x="708691" y="5019702"/>
            <a:ext cx="7450574" cy="789371"/>
          </a:xfrm>
          <a:prstGeom prst="parallelogram">
            <a:avLst/>
          </a:prstGeom>
          <a:solidFill>
            <a:schemeClr val="accent1"/>
          </a:solidFill>
          <a:ln w="6350">
            <a:noFill/>
          </a:ln>
        </p:spPr>
        <p:txBody>
          <a:bodyPr lIns="137160" tIns="137160" rIns="137160" bIns="137160" anchor="ctr"/>
          <a:lstStyle>
            <a:lvl1pPr marL="176213" marR="0" indent="-176213" algn="ctr" defTabSz="914400" rtl="0" eaLnBrk="1" fontAlgn="auto" latinLnBrk="0" hangingPunct="1">
              <a:lnSpc>
                <a:spcPct val="100000"/>
              </a:lnSpc>
              <a:spcBef>
                <a:spcPct val="20000"/>
              </a:spcBef>
              <a:spcAft>
                <a:spcPts val="0"/>
              </a:spcAft>
              <a:buClrTx/>
              <a:buSzTx/>
              <a:buFont typeface="Arial" pitchFamily="34" charset="0"/>
              <a:buNone/>
              <a:tabLst/>
              <a:defRPr sz="1200" b="1">
                <a:solidFill>
                  <a:schemeClr val="bg1"/>
                </a:solidFill>
              </a:defRPr>
            </a:lvl1pPr>
            <a:lvl2pPr marL="342900" indent="-166688">
              <a:buSzPct val="125000"/>
              <a:defRPr sz="1400"/>
            </a:lvl2pPr>
            <a:lvl3pPr marL="519113" indent="-176213">
              <a:defRPr sz="1400"/>
            </a:lvl3pPr>
            <a:lvl4pPr marL="685800" indent="-166688">
              <a:defRPr sz="1400"/>
            </a:lvl4pPr>
            <a:lvl5pPr marL="914400" indent="-166688">
              <a:defRPr sz="1400"/>
            </a:lvl5pPr>
            <a:lvl6pPr>
              <a:defRPr sz="1600"/>
            </a:lvl6pPr>
            <a:lvl7pPr>
              <a:defRPr sz="1600"/>
            </a:lvl7pPr>
            <a:lvl8pPr>
              <a:defRPr sz="1600"/>
            </a:lvl8pPr>
            <a:lvl9pPr>
              <a:defRPr sz="1600"/>
            </a:lvl9pPr>
          </a:lstStyle>
          <a:p>
            <a:pPr marL="176213" marR="0" lvl="0" indent="-176213" algn="ctr"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Click to add text</a:t>
            </a:r>
          </a:p>
        </p:txBody>
      </p:sp>
      <p:sp>
        <p:nvSpPr>
          <p:cNvPr id="11" name="Content Placeholder 3"/>
          <p:cNvSpPr>
            <a:spLocks noGrp="1"/>
          </p:cNvSpPr>
          <p:nvPr>
            <p:ph sz="half" idx="14" hasCustomPrompt="1"/>
          </p:nvPr>
        </p:nvSpPr>
        <p:spPr>
          <a:xfrm>
            <a:off x="708691" y="3847015"/>
            <a:ext cx="7450574" cy="789371"/>
          </a:xfrm>
          <a:prstGeom prst="parallelogram">
            <a:avLst/>
          </a:prstGeom>
          <a:solidFill>
            <a:schemeClr val="accent1"/>
          </a:solidFill>
          <a:ln w="6350">
            <a:noFill/>
          </a:ln>
        </p:spPr>
        <p:txBody>
          <a:bodyPr lIns="137160" tIns="137160" rIns="137160" bIns="137160" anchor="ctr"/>
          <a:lstStyle>
            <a:lvl1pPr marL="176213" indent="-176213" algn="ctr">
              <a:buNone/>
              <a:defRPr sz="1200" b="1">
                <a:solidFill>
                  <a:schemeClr val="bg1"/>
                </a:solidFill>
              </a:defRPr>
            </a:lvl1pPr>
            <a:lvl2pPr marL="342900" indent="-166688">
              <a:buSzPct val="125000"/>
              <a:defRPr sz="1400"/>
            </a:lvl2pPr>
            <a:lvl3pPr marL="519113" indent="-176213">
              <a:defRPr sz="1400"/>
            </a:lvl3pPr>
            <a:lvl4pPr marL="685800" indent="-166688">
              <a:defRPr sz="1400"/>
            </a:lvl4pPr>
            <a:lvl5pPr marL="914400" indent="-166688">
              <a:defRPr sz="1400"/>
            </a:lvl5pPr>
            <a:lvl6pPr>
              <a:defRPr sz="1600"/>
            </a:lvl6pPr>
            <a:lvl7pPr>
              <a:defRPr sz="1600"/>
            </a:lvl7pPr>
            <a:lvl8pPr>
              <a:defRPr sz="1600"/>
            </a:lvl8pPr>
            <a:lvl9pPr>
              <a:defRPr sz="1600"/>
            </a:lvl9pPr>
          </a:lstStyle>
          <a:p>
            <a:pPr lvl="0"/>
            <a:r>
              <a:rPr lang="en-US" dirty="0" smtClean="0"/>
              <a:t>Click to add text</a:t>
            </a:r>
          </a:p>
        </p:txBody>
      </p:sp>
      <p:sp>
        <p:nvSpPr>
          <p:cNvPr id="12" name="Content Placeholder 3"/>
          <p:cNvSpPr>
            <a:spLocks noGrp="1"/>
          </p:cNvSpPr>
          <p:nvPr>
            <p:ph sz="half" idx="15" hasCustomPrompt="1"/>
          </p:nvPr>
        </p:nvSpPr>
        <p:spPr>
          <a:xfrm>
            <a:off x="708691" y="2674334"/>
            <a:ext cx="7450574" cy="789371"/>
          </a:xfrm>
          <a:prstGeom prst="parallelogram">
            <a:avLst/>
          </a:prstGeom>
          <a:solidFill>
            <a:schemeClr val="accent1"/>
          </a:solidFill>
          <a:ln w="6350">
            <a:noFill/>
          </a:ln>
        </p:spPr>
        <p:txBody>
          <a:bodyPr lIns="137160" tIns="137160" rIns="137160" bIns="137160" anchor="ctr"/>
          <a:lstStyle>
            <a:lvl1pPr marL="176213" indent="-176213" algn="ctr">
              <a:buNone/>
              <a:defRPr sz="1200" b="1">
                <a:solidFill>
                  <a:schemeClr val="bg1"/>
                </a:solidFill>
              </a:defRPr>
            </a:lvl1pPr>
            <a:lvl2pPr marL="342900" indent="-166688">
              <a:buSzPct val="125000"/>
              <a:defRPr sz="1400"/>
            </a:lvl2pPr>
            <a:lvl3pPr marL="519113" indent="-176213">
              <a:defRPr sz="1400"/>
            </a:lvl3pPr>
            <a:lvl4pPr marL="685800" indent="-166688">
              <a:defRPr sz="1400"/>
            </a:lvl4pPr>
            <a:lvl5pPr marL="914400" indent="-166688">
              <a:defRPr sz="1400"/>
            </a:lvl5pPr>
            <a:lvl6pPr>
              <a:defRPr sz="1600"/>
            </a:lvl6pPr>
            <a:lvl7pPr>
              <a:defRPr sz="1600"/>
            </a:lvl7pPr>
            <a:lvl8pPr>
              <a:defRPr sz="1600"/>
            </a:lvl8pPr>
            <a:lvl9pPr>
              <a:defRPr sz="1600"/>
            </a:lvl9pPr>
          </a:lstStyle>
          <a:p>
            <a:pPr lvl="0"/>
            <a:r>
              <a:rPr lang="en-US" dirty="0" smtClean="0"/>
              <a:t>Click to add text</a:t>
            </a:r>
          </a:p>
        </p:txBody>
      </p:sp>
      <p:sp>
        <p:nvSpPr>
          <p:cNvPr id="13"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14"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5" name="Footer Placeholder 14"/>
          <p:cNvSpPr>
            <a:spLocks noGrp="1"/>
          </p:cNvSpPr>
          <p:nvPr>
            <p:ph type="ftr" sz="quarter" idx="16"/>
          </p:nvPr>
        </p:nvSpPr>
        <p:spPr/>
        <p:txBody>
          <a:bodyPr/>
          <a:lstStyle/>
          <a:p>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ases and threads with chevrons">
    <p:spTree>
      <p:nvGrpSpPr>
        <p:cNvPr id="1" name=""/>
        <p:cNvGrpSpPr/>
        <p:nvPr/>
      </p:nvGrpSpPr>
      <p:grpSpPr>
        <a:xfrm>
          <a:off x="0" y="0"/>
          <a:ext cx="0" cy="0"/>
          <a:chOff x="0" y="0"/>
          <a:chExt cx="0" cy="0"/>
        </a:xfrm>
      </p:grpSpPr>
      <p:sp>
        <p:nvSpPr>
          <p:cNvPr id="5" name="Text Placeholder 12"/>
          <p:cNvSpPr>
            <a:spLocks noGrp="1"/>
          </p:cNvSpPr>
          <p:nvPr>
            <p:ph type="body" sz="quarter" idx="12" hasCustomPrompt="1"/>
          </p:nvPr>
        </p:nvSpPr>
        <p:spPr>
          <a:xfrm>
            <a:off x="1582996" y="1290642"/>
            <a:ext cx="1870718" cy="600507"/>
          </a:xfrm>
          <a:prstGeom prst="homePlate">
            <a:avLst>
              <a:gd name="adj" fmla="val 31973"/>
            </a:avLst>
          </a:prstGeom>
          <a:solidFill>
            <a:schemeClr val="accent1"/>
          </a:solidFill>
          <a:ln w="6350">
            <a:solidFill>
              <a:srgbClr val="A9A9A9"/>
            </a:solidFill>
          </a:ln>
        </p:spPr>
        <p:txBody>
          <a:bodyPr lIns="91440" tIns="137160" rIns="91440" bIns="137160" anchor="ctr"/>
          <a:lstStyle>
            <a:lvl1pPr marL="0" indent="0" algn="ctr">
              <a:buNone/>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smtClean="0"/>
              <a:t>Click to add text</a:t>
            </a:r>
            <a:endParaRPr lang="en-US" dirty="0"/>
          </a:p>
        </p:txBody>
      </p:sp>
      <p:sp>
        <p:nvSpPr>
          <p:cNvPr id="6" name="Text Placeholder 12"/>
          <p:cNvSpPr>
            <a:spLocks noGrp="1"/>
          </p:cNvSpPr>
          <p:nvPr>
            <p:ph type="body" sz="quarter" idx="15" hasCustomPrompt="1"/>
          </p:nvPr>
        </p:nvSpPr>
        <p:spPr>
          <a:xfrm>
            <a:off x="6896505" y="1290642"/>
            <a:ext cx="1903870" cy="600507"/>
          </a:xfrm>
          <a:prstGeom prst="chevron">
            <a:avLst>
              <a:gd name="adj" fmla="val 31246"/>
            </a:avLst>
          </a:prstGeom>
          <a:solidFill>
            <a:schemeClr val="accent1"/>
          </a:solidFill>
          <a:ln w="6350">
            <a:solidFill>
              <a:srgbClr val="A9A9A9"/>
            </a:solidFill>
          </a:ln>
        </p:spPr>
        <p:txBody>
          <a:bodyPr lIns="91440" tIns="137160" rIns="91440" bIns="137160" anchor="ctr"/>
          <a:lstStyle>
            <a:lvl1pPr marL="0" indent="0" algn="ctr">
              <a:buNone/>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smtClean="0"/>
              <a:t>Click to add text</a:t>
            </a:r>
            <a:endParaRPr lang="en-US" dirty="0"/>
          </a:p>
        </p:txBody>
      </p:sp>
      <p:sp>
        <p:nvSpPr>
          <p:cNvPr id="7" name="Text Placeholder 12"/>
          <p:cNvSpPr>
            <a:spLocks noGrp="1"/>
          </p:cNvSpPr>
          <p:nvPr>
            <p:ph type="body" sz="quarter" idx="30" hasCustomPrompt="1"/>
          </p:nvPr>
        </p:nvSpPr>
        <p:spPr>
          <a:xfrm>
            <a:off x="5114284" y="1290642"/>
            <a:ext cx="1903870" cy="600507"/>
          </a:xfrm>
          <a:prstGeom prst="chevron">
            <a:avLst>
              <a:gd name="adj" fmla="val 31246"/>
            </a:avLst>
          </a:prstGeom>
          <a:solidFill>
            <a:schemeClr val="accent1"/>
          </a:solidFill>
          <a:ln w="6350">
            <a:solidFill>
              <a:srgbClr val="A9A9A9"/>
            </a:solidFill>
          </a:ln>
        </p:spPr>
        <p:txBody>
          <a:bodyPr lIns="91440" tIns="137160" rIns="91440" bIns="137160" anchor="ctr"/>
          <a:lstStyle>
            <a:lvl1pPr marL="0" marR="0" indent="0" algn="ctr" defTabSz="914400" rtl="0" eaLnBrk="1" fontAlgn="auto" latinLnBrk="0" hangingPunct="1">
              <a:lnSpc>
                <a:spcPct val="100000"/>
              </a:lnSpc>
              <a:spcBef>
                <a:spcPct val="20000"/>
              </a:spcBef>
              <a:spcAft>
                <a:spcPts val="0"/>
              </a:spcAft>
              <a:buClrTx/>
              <a:buSzTx/>
              <a:buFont typeface="Arial" pitchFamily="34" charset="0"/>
              <a:buNone/>
              <a:tabLst/>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dirty="0" smtClean="0"/>
              <a:t>Click to add text</a:t>
            </a:r>
          </a:p>
        </p:txBody>
      </p:sp>
      <p:sp>
        <p:nvSpPr>
          <p:cNvPr id="8" name="Text Placeholder 12"/>
          <p:cNvSpPr>
            <a:spLocks noGrp="1"/>
          </p:cNvSpPr>
          <p:nvPr>
            <p:ph type="body" sz="quarter" idx="31" hasCustomPrompt="1"/>
          </p:nvPr>
        </p:nvSpPr>
        <p:spPr>
          <a:xfrm>
            <a:off x="3332064" y="1290642"/>
            <a:ext cx="1903870" cy="600507"/>
          </a:xfrm>
          <a:prstGeom prst="chevron">
            <a:avLst>
              <a:gd name="adj" fmla="val 31246"/>
            </a:avLst>
          </a:prstGeom>
          <a:solidFill>
            <a:schemeClr val="accent1"/>
          </a:solidFill>
          <a:ln w="6350">
            <a:solidFill>
              <a:srgbClr val="A9A9A9"/>
            </a:solidFill>
          </a:ln>
        </p:spPr>
        <p:txBody>
          <a:bodyPr lIns="91440" tIns="137160" rIns="91440" bIns="137160" anchor="ctr"/>
          <a:lstStyle>
            <a:lvl1pPr marL="0" indent="0" algn="ctr">
              <a:buNone/>
              <a:defRPr sz="1200" b="1">
                <a:solidFill>
                  <a:schemeClr val="bg1"/>
                </a:solidFill>
              </a:defRPr>
            </a:lvl1pPr>
            <a:lvl2pPr marL="341313" indent="-169863">
              <a:defRPr sz="1200"/>
            </a:lvl2pPr>
            <a:lvl3pPr marL="512763" indent="-171450">
              <a:defRPr sz="1200"/>
            </a:lvl3pPr>
            <a:lvl4pPr marL="682625" indent="-169863">
              <a:defRPr sz="1200"/>
            </a:lvl4pPr>
            <a:lvl5pPr marL="854075" indent="-171450">
              <a:defRPr sz="1200"/>
            </a:lvl5pPr>
          </a:lstStyle>
          <a:p>
            <a:pPr lvl="0"/>
            <a:r>
              <a:rPr lang="en-US" dirty="0" smtClean="0"/>
              <a:t>Click to add text</a:t>
            </a:r>
            <a:endParaRPr lang="en-US" dirty="0"/>
          </a:p>
        </p:txBody>
      </p:sp>
      <p:sp>
        <p:nvSpPr>
          <p:cNvPr id="9" name="Text Placeholder 12"/>
          <p:cNvSpPr>
            <a:spLocks noGrp="1"/>
          </p:cNvSpPr>
          <p:nvPr>
            <p:ph type="body" sz="quarter" idx="11" hasCustomPrompt="1"/>
          </p:nvPr>
        </p:nvSpPr>
        <p:spPr>
          <a:xfrm>
            <a:off x="457200" y="2068960"/>
            <a:ext cx="1005840"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200"/>
            </a:lvl5pPr>
          </a:lstStyle>
          <a:p>
            <a:pPr lvl="0"/>
            <a:r>
              <a:rPr lang="en-US" dirty="0" smtClean="0"/>
              <a:t>First level</a:t>
            </a:r>
          </a:p>
        </p:txBody>
      </p:sp>
      <p:sp>
        <p:nvSpPr>
          <p:cNvPr id="10" name="Text Placeholder 12"/>
          <p:cNvSpPr>
            <a:spLocks noGrp="1"/>
          </p:cNvSpPr>
          <p:nvPr>
            <p:ph type="body" sz="quarter" idx="32" hasCustomPrompt="1"/>
          </p:nvPr>
        </p:nvSpPr>
        <p:spPr>
          <a:xfrm>
            <a:off x="457200" y="3436667"/>
            <a:ext cx="1005840"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11" name="Text Placeholder 12"/>
          <p:cNvSpPr>
            <a:spLocks noGrp="1"/>
          </p:cNvSpPr>
          <p:nvPr>
            <p:ph type="body" sz="quarter" idx="33" hasCustomPrompt="1"/>
          </p:nvPr>
        </p:nvSpPr>
        <p:spPr>
          <a:xfrm>
            <a:off x="457200" y="4802487"/>
            <a:ext cx="1005840"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12" name="Text Placeholder 12"/>
          <p:cNvSpPr>
            <a:spLocks noGrp="1"/>
          </p:cNvSpPr>
          <p:nvPr>
            <p:ph type="body" sz="quarter" idx="34" hasCustomPrompt="1"/>
          </p:nvPr>
        </p:nvSpPr>
        <p:spPr>
          <a:xfrm>
            <a:off x="1582996" y="2068960"/>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13" name="Text Placeholder 12"/>
          <p:cNvSpPr>
            <a:spLocks noGrp="1"/>
          </p:cNvSpPr>
          <p:nvPr>
            <p:ph type="body" sz="quarter" idx="35" hasCustomPrompt="1"/>
          </p:nvPr>
        </p:nvSpPr>
        <p:spPr>
          <a:xfrm>
            <a:off x="1582996" y="3441508"/>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14" name="Text Placeholder 12"/>
          <p:cNvSpPr>
            <a:spLocks noGrp="1"/>
          </p:cNvSpPr>
          <p:nvPr>
            <p:ph type="body" sz="quarter" idx="36" hasCustomPrompt="1"/>
          </p:nvPr>
        </p:nvSpPr>
        <p:spPr>
          <a:xfrm>
            <a:off x="1582996" y="4807328"/>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cxnSp>
        <p:nvCxnSpPr>
          <p:cNvPr id="24" name="Straight Connector 8"/>
          <p:cNvCxnSpPr>
            <a:cxnSpLocks noChangeShapeType="1"/>
          </p:cNvCxnSpPr>
          <p:nvPr userDrawn="1"/>
        </p:nvCxnSpPr>
        <p:spPr bwMode="auto">
          <a:xfrm>
            <a:off x="477838" y="3294067"/>
            <a:ext cx="7988300" cy="1587"/>
          </a:xfrm>
          <a:prstGeom prst="line">
            <a:avLst/>
          </a:prstGeom>
          <a:noFill/>
          <a:ln w="12700">
            <a:solidFill>
              <a:srgbClr val="A9A9A9"/>
            </a:solidFill>
            <a:prstDash val="dash"/>
            <a:round/>
            <a:headEnd/>
            <a:tailEnd/>
          </a:ln>
        </p:spPr>
      </p:cxnSp>
      <p:cxnSp>
        <p:nvCxnSpPr>
          <p:cNvPr id="25" name="Straight Connector 9"/>
          <p:cNvCxnSpPr>
            <a:cxnSpLocks noChangeShapeType="1"/>
          </p:cNvCxnSpPr>
          <p:nvPr userDrawn="1"/>
        </p:nvCxnSpPr>
        <p:spPr bwMode="auto">
          <a:xfrm>
            <a:off x="477838" y="4670112"/>
            <a:ext cx="7988300" cy="1587"/>
          </a:xfrm>
          <a:prstGeom prst="line">
            <a:avLst/>
          </a:prstGeom>
          <a:noFill/>
          <a:ln w="12700">
            <a:solidFill>
              <a:srgbClr val="A9A9A9"/>
            </a:solidFill>
            <a:prstDash val="dash"/>
            <a:round/>
            <a:headEnd/>
            <a:tailEnd/>
          </a:ln>
        </p:spPr>
      </p:cxnSp>
      <p:cxnSp>
        <p:nvCxnSpPr>
          <p:cNvPr id="26" name="Straight Connector 10"/>
          <p:cNvCxnSpPr>
            <a:cxnSpLocks noChangeShapeType="1"/>
          </p:cNvCxnSpPr>
          <p:nvPr userDrawn="1"/>
        </p:nvCxnSpPr>
        <p:spPr bwMode="auto">
          <a:xfrm>
            <a:off x="477838" y="6046153"/>
            <a:ext cx="7988300" cy="1588"/>
          </a:xfrm>
          <a:prstGeom prst="line">
            <a:avLst/>
          </a:prstGeom>
          <a:noFill/>
          <a:ln w="12700">
            <a:solidFill>
              <a:srgbClr val="A9A9A9"/>
            </a:solidFill>
            <a:prstDash val="dash"/>
            <a:round/>
            <a:headEnd/>
            <a:tailEnd/>
          </a:ln>
        </p:spPr>
      </p:cxnSp>
      <p:sp>
        <p:nvSpPr>
          <p:cNvPr id="2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8" name="Text Placeholder 12"/>
          <p:cNvSpPr>
            <a:spLocks noGrp="1"/>
          </p:cNvSpPr>
          <p:nvPr>
            <p:ph type="body" sz="quarter" idx="37" hasCustomPrompt="1"/>
          </p:nvPr>
        </p:nvSpPr>
        <p:spPr>
          <a:xfrm>
            <a:off x="3332064" y="2066925"/>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29" name="Text Placeholder 12"/>
          <p:cNvSpPr>
            <a:spLocks noGrp="1"/>
          </p:cNvSpPr>
          <p:nvPr>
            <p:ph type="body" sz="quarter" idx="38" hasCustomPrompt="1"/>
          </p:nvPr>
        </p:nvSpPr>
        <p:spPr>
          <a:xfrm>
            <a:off x="3332064" y="343947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0" name="Text Placeholder 12"/>
          <p:cNvSpPr>
            <a:spLocks noGrp="1"/>
          </p:cNvSpPr>
          <p:nvPr>
            <p:ph type="body" sz="quarter" idx="39" hasCustomPrompt="1"/>
          </p:nvPr>
        </p:nvSpPr>
        <p:spPr>
          <a:xfrm>
            <a:off x="3332064" y="480529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1" name="Text Placeholder 12"/>
          <p:cNvSpPr>
            <a:spLocks noGrp="1"/>
          </p:cNvSpPr>
          <p:nvPr>
            <p:ph type="body" sz="quarter" idx="40" hasCustomPrompt="1"/>
          </p:nvPr>
        </p:nvSpPr>
        <p:spPr>
          <a:xfrm>
            <a:off x="5114284" y="2066925"/>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2" name="Text Placeholder 12"/>
          <p:cNvSpPr>
            <a:spLocks noGrp="1"/>
          </p:cNvSpPr>
          <p:nvPr>
            <p:ph type="body" sz="quarter" idx="41" hasCustomPrompt="1"/>
          </p:nvPr>
        </p:nvSpPr>
        <p:spPr>
          <a:xfrm>
            <a:off x="5114284" y="343947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3" name="Text Placeholder 12"/>
          <p:cNvSpPr>
            <a:spLocks noGrp="1"/>
          </p:cNvSpPr>
          <p:nvPr>
            <p:ph type="body" sz="quarter" idx="42" hasCustomPrompt="1"/>
          </p:nvPr>
        </p:nvSpPr>
        <p:spPr>
          <a:xfrm>
            <a:off x="5114284" y="480529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4" name="Text Placeholder 12"/>
          <p:cNvSpPr>
            <a:spLocks noGrp="1"/>
          </p:cNvSpPr>
          <p:nvPr>
            <p:ph type="body" sz="quarter" idx="43" hasCustomPrompt="1"/>
          </p:nvPr>
        </p:nvSpPr>
        <p:spPr>
          <a:xfrm>
            <a:off x="6896505" y="2066925"/>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5" name="Text Placeholder 12"/>
          <p:cNvSpPr>
            <a:spLocks noGrp="1"/>
          </p:cNvSpPr>
          <p:nvPr>
            <p:ph type="body" sz="quarter" idx="44" hasCustomPrompt="1"/>
          </p:nvPr>
        </p:nvSpPr>
        <p:spPr>
          <a:xfrm>
            <a:off x="6896505" y="343947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6" name="Text Placeholder 12"/>
          <p:cNvSpPr>
            <a:spLocks noGrp="1"/>
          </p:cNvSpPr>
          <p:nvPr>
            <p:ph type="body" sz="quarter" idx="45" hasCustomPrompt="1"/>
          </p:nvPr>
        </p:nvSpPr>
        <p:spPr>
          <a:xfrm>
            <a:off x="6896505" y="4805293"/>
            <a:ext cx="1655064" cy="1124712"/>
          </a:xfrm>
          <a:prstGeom prst="rect">
            <a:avLst/>
          </a:prstGeom>
          <a:ln w="6350">
            <a:solidFill>
              <a:srgbClr val="A9A9A9"/>
            </a:solidFill>
          </a:ln>
        </p:spPr>
        <p:txBody>
          <a:bodyPr lIns="45720" tIns="45720" rIns="45720" bIns="45720" anchor="t" anchorCtr="0"/>
          <a:lstStyle>
            <a:lvl1pPr marL="171450" indent="-171450">
              <a:buClr>
                <a:srgbClr val="B01C2E"/>
              </a:buClr>
              <a:buFont typeface="Wingdings 2" pitchFamily="18" charset="2"/>
              <a:buChar char=""/>
              <a:defRPr sz="1100" baseline="0"/>
            </a:lvl1pPr>
            <a:lvl2pPr marL="341313" indent="-169863">
              <a:buClr>
                <a:srgbClr val="B01C2E"/>
              </a:buClr>
              <a:buFont typeface="Arial" pitchFamily="34" charset="0"/>
              <a:buChar char="•"/>
              <a:defRPr sz="1000"/>
            </a:lvl2pPr>
            <a:lvl3pPr marL="512763" indent="-171450">
              <a:buClr>
                <a:srgbClr val="B01C2E"/>
              </a:buClr>
              <a:buFont typeface="Arial" pitchFamily="34" charset="0"/>
              <a:buChar char="–"/>
              <a:defRPr sz="1000"/>
            </a:lvl3pPr>
            <a:lvl4pPr marL="682625" indent="-169863">
              <a:buClr>
                <a:srgbClr val="B01C2E"/>
              </a:buClr>
              <a:defRPr sz="1000"/>
            </a:lvl4pPr>
            <a:lvl5pPr marL="854075" indent="-171450">
              <a:buClr>
                <a:srgbClr val="B01C2E"/>
              </a:buClr>
              <a:buFont typeface="Arial" pitchFamily="34" charset="0"/>
              <a:buChar char="–"/>
              <a:defRPr sz="1000"/>
            </a:lvl5pPr>
          </a:lstStyle>
          <a:p>
            <a:pPr lvl="0"/>
            <a:r>
              <a:rPr lang="en-US" dirty="0" smtClean="0"/>
              <a:t>First level</a:t>
            </a:r>
          </a:p>
        </p:txBody>
      </p:sp>
      <p:sp>
        <p:nvSpPr>
          <p:cNvPr id="37"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38" name="Footer Placeholder 37"/>
          <p:cNvSpPr>
            <a:spLocks noGrp="1"/>
          </p:cNvSpPr>
          <p:nvPr>
            <p:ph type="ftr" sz="quarter" idx="46"/>
          </p:nvPr>
        </p:nvSpPr>
        <p:spPr/>
        <p:txBody>
          <a:bodyPr/>
          <a:lstStyle/>
          <a:p>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metable">
    <p:spTree>
      <p:nvGrpSpPr>
        <p:cNvPr id="1" name=""/>
        <p:cNvGrpSpPr/>
        <p:nvPr/>
      </p:nvGrpSpPr>
      <p:grpSpPr>
        <a:xfrm>
          <a:off x="0" y="0"/>
          <a:ext cx="0" cy="0"/>
          <a:chOff x="0" y="0"/>
          <a:chExt cx="0" cy="0"/>
        </a:xfrm>
      </p:grpSpPr>
      <p:sp>
        <p:nvSpPr>
          <p:cNvPr id="5" name="Pentagon 4"/>
          <p:cNvSpPr/>
          <p:nvPr userDrawn="1"/>
        </p:nvSpPr>
        <p:spPr bwMode="auto">
          <a:xfrm>
            <a:off x="2151065" y="1277938"/>
            <a:ext cx="6618287" cy="582612"/>
          </a:xfrm>
          <a:prstGeom prst="homePlate">
            <a:avLst>
              <a:gd name="adj" fmla="val 39286"/>
            </a:avLst>
          </a:prstGeom>
          <a:solidFill>
            <a:schemeClr val="accent1"/>
          </a:solidFill>
          <a:ln w="12700">
            <a:solidFill>
              <a:srgbClr val="A9A9A9"/>
            </a:solidFill>
            <a:miter lim="800000"/>
            <a:headEnd/>
            <a:tailEnd/>
          </a:ln>
        </p:spPr>
        <p:txBody>
          <a:bodyPr lIns="137160" tIns="137160" rIns="228600" bIns="137160" anchor="ctr"/>
          <a:lstStyle/>
          <a:p>
            <a:pPr algn="ctr" eaLnBrk="0" hangingPunct="0">
              <a:lnSpc>
                <a:spcPct val="95000"/>
              </a:lnSpc>
              <a:spcBef>
                <a:spcPct val="50000"/>
              </a:spcBef>
              <a:buClr>
                <a:schemeClr val="accent1"/>
              </a:buClr>
              <a:buFont typeface="Wingdings 2" charset="2"/>
              <a:buNone/>
              <a:defRPr/>
            </a:pPr>
            <a:endParaRPr lang="en-US" b="1">
              <a:solidFill>
                <a:schemeClr val="bg1"/>
              </a:solidFill>
              <a:latin typeface="Arial" charset="0"/>
              <a:ea typeface="+mn-ea"/>
            </a:endParaRPr>
          </a:p>
        </p:txBody>
      </p:sp>
      <p:cxnSp>
        <p:nvCxnSpPr>
          <p:cNvPr id="6" name="Straight Connector 9"/>
          <p:cNvCxnSpPr>
            <a:cxnSpLocks noChangeShapeType="1"/>
          </p:cNvCxnSpPr>
          <p:nvPr userDrawn="1"/>
        </p:nvCxnSpPr>
        <p:spPr bwMode="auto">
          <a:xfrm>
            <a:off x="2160588" y="1568450"/>
            <a:ext cx="6608762" cy="0"/>
          </a:xfrm>
          <a:prstGeom prst="line">
            <a:avLst/>
          </a:prstGeom>
          <a:noFill/>
          <a:ln w="12700">
            <a:solidFill>
              <a:srgbClr val="A9A9A9"/>
            </a:solidFill>
            <a:round/>
            <a:headEnd/>
            <a:tailEnd/>
          </a:ln>
        </p:spPr>
      </p:cxnSp>
      <p:cxnSp>
        <p:nvCxnSpPr>
          <p:cNvPr id="7" name="Straight Connector 10"/>
          <p:cNvCxnSpPr>
            <a:cxnSpLocks noChangeShapeType="1"/>
          </p:cNvCxnSpPr>
          <p:nvPr userDrawn="1"/>
        </p:nvCxnSpPr>
        <p:spPr bwMode="auto">
          <a:xfrm rot="16200000" flipH="1">
            <a:off x="-167481" y="3604419"/>
            <a:ext cx="4665662" cy="12700"/>
          </a:xfrm>
          <a:prstGeom prst="line">
            <a:avLst/>
          </a:prstGeom>
          <a:noFill/>
          <a:ln w="12700">
            <a:solidFill>
              <a:srgbClr val="A9A9A9"/>
            </a:solidFill>
            <a:round/>
            <a:headEnd/>
            <a:tailEnd/>
          </a:ln>
        </p:spPr>
      </p:cxnSp>
      <p:grpSp>
        <p:nvGrpSpPr>
          <p:cNvPr id="2" name="Group 115"/>
          <p:cNvGrpSpPr>
            <a:grpSpLocks/>
          </p:cNvGrpSpPr>
          <p:nvPr userDrawn="1"/>
        </p:nvGrpSpPr>
        <p:grpSpPr bwMode="auto">
          <a:xfrm>
            <a:off x="2584450" y="1576388"/>
            <a:ext cx="5530850" cy="4367212"/>
            <a:chOff x="2585007" y="1576462"/>
            <a:chExt cx="5530617" cy="4041195"/>
          </a:xfrm>
        </p:grpSpPr>
        <p:cxnSp>
          <p:nvCxnSpPr>
            <p:cNvPr id="9" name="Straight Connector 12"/>
            <p:cNvCxnSpPr>
              <a:cxnSpLocks noChangeShapeType="1"/>
            </p:cNvCxnSpPr>
            <p:nvPr userDrawn="1"/>
          </p:nvCxnSpPr>
          <p:spPr bwMode="auto">
            <a:xfrm rot="5400000">
              <a:off x="564416" y="3597053"/>
              <a:ext cx="4041183" cy="1"/>
            </a:xfrm>
            <a:prstGeom prst="line">
              <a:avLst/>
            </a:prstGeom>
            <a:noFill/>
            <a:ln w="6350">
              <a:solidFill>
                <a:srgbClr val="A9A9A9"/>
              </a:solidFill>
              <a:round/>
              <a:headEnd/>
              <a:tailEnd/>
            </a:ln>
          </p:spPr>
        </p:cxnSp>
        <p:cxnSp>
          <p:nvCxnSpPr>
            <p:cNvPr id="10" name="Straight Connector 13"/>
            <p:cNvCxnSpPr>
              <a:cxnSpLocks noChangeShapeType="1"/>
            </p:cNvCxnSpPr>
            <p:nvPr userDrawn="1"/>
          </p:nvCxnSpPr>
          <p:spPr bwMode="auto">
            <a:xfrm rot="5400000">
              <a:off x="1415280" y="3597055"/>
              <a:ext cx="4041183" cy="1"/>
            </a:xfrm>
            <a:prstGeom prst="line">
              <a:avLst/>
            </a:prstGeom>
            <a:noFill/>
            <a:ln w="6350">
              <a:solidFill>
                <a:srgbClr val="A9A9A9"/>
              </a:solidFill>
              <a:round/>
              <a:headEnd/>
              <a:tailEnd/>
            </a:ln>
          </p:spPr>
        </p:cxnSp>
        <p:cxnSp>
          <p:nvCxnSpPr>
            <p:cNvPr id="11" name="Straight Connector 14"/>
            <p:cNvCxnSpPr>
              <a:cxnSpLocks noChangeShapeType="1"/>
            </p:cNvCxnSpPr>
            <p:nvPr userDrawn="1"/>
          </p:nvCxnSpPr>
          <p:spPr bwMode="auto">
            <a:xfrm rot="5400000">
              <a:off x="989848" y="3597056"/>
              <a:ext cx="4041183" cy="1"/>
            </a:xfrm>
            <a:prstGeom prst="line">
              <a:avLst/>
            </a:prstGeom>
            <a:noFill/>
            <a:ln w="6350">
              <a:solidFill>
                <a:srgbClr val="A9A9A9"/>
              </a:solidFill>
              <a:round/>
              <a:headEnd/>
              <a:tailEnd/>
            </a:ln>
          </p:spPr>
        </p:cxnSp>
        <p:cxnSp>
          <p:nvCxnSpPr>
            <p:cNvPr id="12" name="Straight Connector 15"/>
            <p:cNvCxnSpPr>
              <a:cxnSpLocks noChangeShapeType="1"/>
            </p:cNvCxnSpPr>
            <p:nvPr userDrawn="1"/>
          </p:nvCxnSpPr>
          <p:spPr bwMode="auto">
            <a:xfrm rot="5400000">
              <a:off x="2266144" y="3597056"/>
              <a:ext cx="4041183" cy="1"/>
            </a:xfrm>
            <a:prstGeom prst="line">
              <a:avLst/>
            </a:prstGeom>
            <a:noFill/>
            <a:ln w="6350">
              <a:solidFill>
                <a:srgbClr val="A9A9A9"/>
              </a:solidFill>
              <a:round/>
              <a:headEnd/>
              <a:tailEnd/>
            </a:ln>
          </p:spPr>
        </p:cxnSp>
        <p:cxnSp>
          <p:nvCxnSpPr>
            <p:cNvPr id="13" name="Straight Connector 16"/>
            <p:cNvCxnSpPr>
              <a:cxnSpLocks noChangeShapeType="1"/>
            </p:cNvCxnSpPr>
            <p:nvPr userDrawn="1"/>
          </p:nvCxnSpPr>
          <p:spPr bwMode="auto">
            <a:xfrm rot="5400000">
              <a:off x="1840712" y="3597058"/>
              <a:ext cx="4041183" cy="1"/>
            </a:xfrm>
            <a:prstGeom prst="line">
              <a:avLst/>
            </a:prstGeom>
            <a:noFill/>
            <a:ln w="6350">
              <a:solidFill>
                <a:srgbClr val="A9A9A9"/>
              </a:solidFill>
              <a:round/>
              <a:headEnd/>
              <a:tailEnd/>
            </a:ln>
          </p:spPr>
        </p:cxnSp>
        <p:cxnSp>
          <p:nvCxnSpPr>
            <p:cNvPr id="14" name="Straight Connector 17"/>
            <p:cNvCxnSpPr>
              <a:cxnSpLocks noChangeShapeType="1"/>
            </p:cNvCxnSpPr>
            <p:nvPr userDrawn="1"/>
          </p:nvCxnSpPr>
          <p:spPr bwMode="auto">
            <a:xfrm rot="5400000">
              <a:off x="3117008" y="3597058"/>
              <a:ext cx="4041183" cy="1"/>
            </a:xfrm>
            <a:prstGeom prst="line">
              <a:avLst/>
            </a:prstGeom>
            <a:noFill/>
            <a:ln w="6350">
              <a:solidFill>
                <a:srgbClr val="A9A9A9"/>
              </a:solidFill>
              <a:round/>
              <a:headEnd/>
              <a:tailEnd/>
            </a:ln>
          </p:spPr>
        </p:cxnSp>
        <p:cxnSp>
          <p:nvCxnSpPr>
            <p:cNvPr id="15" name="Straight Connector 18"/>
            <p:cNvCxnSpPr>
              <a:cxnSpLocks noChangeShapeType="1"/>
            </p:cNvCxnSpPr>
            <p:nvPr userDrawn="1"/>
          </p:nvCxnSpPr>
          <p:spPr bwMode="auto">
            <a:xfrm rot="5400000">
              <a:off x="2691576" y="3597059"/>
              <a:ext cx="4041183" cy="1"/>
            </a:xfrm>
            <a:prstGeom prst="line">
              <a:avLst/>
            </a:prstGeom>
            <a:noFill/>
            <a:ln w="6350">
              <a:solidFill>
                <a:srgbClr val="A9A9A9"/>
              </a:solidFill>
              <a:round/>
              <a:headEnd/>
              <a:tailEnd/>
            </a:ln>
          </p:spPr>
        </p:cxnSp>
        <p:cxnSp>
          <p:nvCxnSpPr>
            <p:cNvPr id="16" name="Straight Connector 19"/>
            <p:cNvCxnSpPr>
              <a:cxnSpLocks noChangeShapeType="1"/>
            </p:cNvCxnSpPr>
            <p:nvPr userDrawn="1"/>
          </p:nvCxnSpPr>
          <p:spPr bwMode="auto">
            <a:xfrm rot="5400000">
              <a:off x="3967872" y="3597059"/>
              <a:ext cx="4041183" cy="1"/>
            </a:xfrm>
            <a:prstGeom prst="line">
              <a:avLst/>
            </a:prstGeom>
            <a:noFill/>
            <a:ln w="6350">
              <a:solidFill>
                <a:srgbClr val="A9A9A9"/>
              </a:solidFill>
              <a:round/>
              <a:headEnd/>
              <a:tailEnd/>
            </a:ln>
          </p:spPr>
        </p:cxnSp>
        <p:cxnSp>
          <p:nvCxnSpPr>
            <p:cNvPr id="17" name="Straight Connector 20"/>
            <p:cNvCxnSpPr>
              <a:cxnSpLocks noChangeShapeType="1"/>
            </p:cNvCxnSpPr>
            <p:nvPr userDrawn="1"/>
          </p:nvCxnSpPr>
          <p:spPr bwMode="auto">
            <a:xfrm rot="5400000">
              <a:off x="3542440" y="3597061"/>
              <a:ext cx="4041183" cy="1"/>
            </a:xfrm>
            <a:prstGeom prst="line">
              <a:avLst/>
            </a:prstGeom>
            <a:noFill/>
            <a:ln w="6350">
              <a:solidFill>
                <a:srgbClr val="A9A9A9"/>
              </a:solidFill>
              <a:round/>
              <a:headEnd/>
              <a:tailEnd/>
            </a:ln>
          </p:spPr>
        </p:cxnSp>
        <p:cxnSp>
          <p:nvCxnSpPr>
            <p:cNvPr id="18" name="Straight Connector 21"/>
            <p:cNvCxnSpPr>
              <a:cxnSpLocks noChangeShapeType="1"/>
            </p:cNvCxnSpPr>
            <p:nvPr userDrawn="1"/>
          </p:nvCxnSpPr>
          <p:spPr bwMode="auto">
            <a:xfrm rot="5400000">
              <a:off x="4818736" y="3597061"/>
              <a:ext cx="4041183" cy="1"/>
            </a:xfrm>
            <a:prstGeom prst="line">
              <a:avLst/>
            </a:prstGeom>
            <a:noFill/>
            <a:ln w="6350">
              <a:solidFill>
                <a:srgbClr val="A9A9A9"/>
              </a:solidFill>
              <a:round/>
              <a:headEnd/>
              <a:tailEnd/>
            </a:ln>
          </p:spPr>
        </p:cxnSp>
        <p:cxnSp>
          <p:nvCxnSpPr>
            <p:cNvPr id="19" name="Straight Connector 22"/>
            <p:cNvCxnSpPr>
              <a:cxnSpLocks noChangeShapeType="1"/>
            </p:cNvCxnSpPr>
            <p:nvPr userDrawn="1"/>
          </p:nvCxnSpPr>
          <p:spPr bwMode="auto">
            <a:xfrm rot="5400000">
              <a:off x="4393304" y="3597062"/>
              <a:ext cx="4041183" cy="1"/>
            </a:xfrm>
            <a:prstGeom prst="line">
              <a:avLst/>
            </a:prstGeom>
            <a:noFill/>
            <a:ln w="6350">
              <a:solidFill>
                <a:srgbClr val="A9A9A9"/>
              </a:solidFill>
              <a:round/>
              <a:headEnd/>
              <a:tailEnd/>
            </a:ln>
          </p:spPr>
        </p:cxnSp>
        <p:cxnSp>
          <p:nvCxnSpPr>
            <p:cNvPr id="20" name="Straight Connector 23"/>
            <p:cNvCxnSpPr>
              <a:cxnSpLocks noChangeShapeType="1"/>
            </p:cNvCxnSpPr>
            <p:nvPr userDrawn="1"/>
          </p:nvCxnSpPr>
          <p:spPr bwMode="auto">
            <a:xfrm rot="5400000">
              <a:off x="5669600" y="3597062"/>
              <a:ext cx="4041183" cy="1"/>
            </a:xfrm>
            <a:prstGeom prst="line">
              <a:avLst/>
            </a:prstGeom>
            <a:noFill/>
            <a:ln w="6350">
              <a:solidFill>
                <a:srgbClr val="A9A9A9"/>
              </a:solidFill>
              <a:round/>
              <a:headEnd/>
              <a:tailEnd/>
            </a:ln>
          </p:spPr>
        </p:cxnSp>
        <p:cxnSp>
          <p:nvCxnSpPr>
            <p:cNvPr id="21" name="Straight Connector 24"/>
            <p:cNvCxnSpPr>
              <a:cxnSpLocks noChangeShapeType="1"/>
            </p:cNvCxnSpPr>
            <p:nvPr userDrawn="1"/>
          </p:nvCxnSpPr>
          <p:spPr bwMode="auto">
            <a:xfrm rot="5400000">
              <a:off x="5244168" y="3597064"/>
              <a:ext cx="4041183" cy="1"/>
            </a:xfrm>
            <a:prstGeom prst="line">
              <a:avLst/>
            </a:prstGeom>
            <a:noFill/>
            <a:ln w="6350">
              <a:solidFill>
                <a:srgbClr val="A9A9A9"/>
              </a:solidFill>
              <a:round/>
              <a:headEnd/>
              <a:tailEnd/>
            </a:ln>
          </p:spPr>
        </p:cxnSp>
        <p:cxnSp>
          <p:nvCxnSpPr>
            <p:cNvPr id="22" name="Straight Connector 25"/>
            <p:cNvCxnSpPr>
              <a:cxnSpLocks noChangeShapeType="1"/>
            </p:cNvCxnSpPr>
            <p:nvPr userDrawn="1"/>
          </p:nvCxnSpPr>
          <p:spPr bwMode="auto">
            <a:xfrm rot="5400000">
              <a:off x="6095032" y="3597065"/>
              <a:ext cx="4041183" cy="1"/>
            </a:xfrm>
            <a:prstGeom prst="line">
              <a:avLst/>
            </a:prstGeom>
            <a:noFill/>
            <a:ln w="6350">
              <a:solidFill>
                <a:srgbClr val="A9A9A9"/>
              </a:solidFill>
              <a:round/>
              <a:headEnd/>
              <a:tailEnd/>
            </a:ln>
          </p:spPr>
        </p:cxnSp>
      </p:grpSp>
      <p:sp>
        <p:nvSpPr>
          <p:cNvPr id="23" name="Rectangle 22"/>
          <p:cNvSpPr/>
          <p:nvPr userDrawn="1"/>
        </p:nvSpPr>
        <p:spPr bwMode="auto">
          <a:xfrm>
            <a:off x="468315" y="1860550"/>
            <a:ext cx="8069262" cy="4083050"/>
          </a:xfrm>
          <a:prstGeom prst="rect">
            <a:avLst/>
          </a:prstGeom>
          <a:noFill/>
          <a:ln w="12700">
            <a:solidFill>
              <a:srgbClr val="A9A9A9"/>
            </a:solidFill>
            <a:miter lim="800000"/>
            <a:headEnd/>
            <a:tailEnd/>
          </a:ln>
        </p:spPr>
        <p:txBody>
          <a:bodyPr lIns="137160" tIns="137160" rIns="228600" bIns="137160" anchor="ctr"/>
          <a:lstStyle/>
          <a:p>
            <a:pPr algn="ctr" eaLnBrk="0" hangingPunct="0">
              <a:lnSpc>
                <a:spcPct val="95000"/>
              </a:lnSpc>
              <a:spcBef>
                <a:spcPct val="50000"/>
              </a:spcBef>
              <a:buClr>
                <a:schemeClr val="accent1"/>
              </a:buClr>
              <a:buFont typeface="Wingdings 2" charset="2"/>
              <a:buNone/>
              <a:defRPr/>
            </a:pPr>
            <a:endParaRPr lang="en-US" b="1">
              <a:solidFill>
                <a:schemeClr val="bg1"/>
              </a:solidFill>
              <a:latin typeface="Arial" charset="0"/>
              <a:ea typeface="+mn-ea"/>
            </a:endParaRPr>
          </a:p>
        </p:txBody>
      </p:sp>
      <p:sp>
        <p:nvSpPr>
          <p:cNvPr id="24" name="Rectangle 23"/>
          <p:cNvSpPr/>
          <p:nvPr userDrawn="1"/>
        </p:nvSpPr>
        <p:spPr bwMode="auto">
          <a:xfrm>
            <a:off x="468315" y="1277938"/>
            <a:ext cx="1692275" cy="582612"/>
          </a:xfrm>
          <a:prstGeom prst="rect">
            <a:avLst/>
          </a:prstGeom>
          <a:solidFill>
            <a:srgbClr val="4D4D4D"/>
          </a:solidFill>
          <a:ln w="12700">
            <a:solidFill>
              <a:srgbClr val="A9A9A9"/>
            </a:solidFill>
            <a:miter lim="800000"/>
            <a:headEnd/>
            <a:tailEnd/>
          </a:ln>
        </p:spPr>
        <p:txBody>
          <a:bodyPr lIns="137160" tIns="137160" rIns="228600" bIns="137160" anchor="ctr"/>
          <a:lstStyle/>
          <a:p>
            <a:pPr algn="ctr" eaLnBrk="0" hangingPunct="0">
              <a:lnSpc>
                <a:spcPct val="95000"/>
              </a:lnSpc>
              <a:spcBef>
                <a:spcPct val="50000"/>
              </a:spcBef>
              <a:buClr>
                <a:schemeClr val="accent1"/>
              </a:buClr>
              <a:buFont typeface="Wingdings 2" charset="2"/>
              <a:buNone/>
              <a:defRPr/>
            </a:pPr>
            <a:endParaRPr lang="en-US" b="1">
              <a:solidFill>
                <a:schemeClr val="bg1"/>
              </a:solidFill>
              <a:latin typeface="Arial" charset="0"/>
              <a:ea typeface="+mn-ea"/>
            </a:endParaRPr>
          </a:p>
        </p:txBody>
      </p:sp>
      <p:cxnSp>
        <p:nvCxnSpPr>
          <p:cNvPr id="25" name="Straight Connector 28"/>
          <p:cNvCxnSpPr>
            <a:cxnSpLocks noChangeShapeType="1"/>
          </p:cNvCxnSpPr>
          <p:nvPr userDrawn="1"/>
        </p:nvCxnSpPr>
        <p:spPr bwMode="auto">
          <a:xfrm>
            <a:off x="473075" y="1277938"/>
            <a:ext cx="1676400" cy="582612"/>
          </a:xfrm>
          <a:prstGeom prst="line">
            <a:avLst/>
          </a:prstGeom>
          <a:noFill/>
          <a:ln w="12700">
            <a:solidFill>
              <a:srgbClr val="A9A9A9"/>
            </a:solidFill>
            <a:round/>
            <a:headEnd/>
            <a:tailEnd/>
          </a:ln>
        </p:spPr>
      </p:cxnSp>
      <p:sp>
        <p:nvSpPr>
          <p:cNvPr id="26" name="Text Placeholder 12"/>
          <p:cNvSpPr>
            <a:spLocks noGrp="1"/>
          </p:cNvSpPr>
          <p:nvPr>
            <p:ph type="body" sz="quarter" idx="28" hasCustomPrompt="1"/>
          </p:nvPr>
        </p:nvSpPr>
        <p:spPr>
          <a:xfrm>
            <a:off x="2159964" y="1282929"/>
            <a:ext cx="6372290" cy="294737"/>
          </a:xfrm>
          <a:prstGeom prst="rect">
            <a:avLst/>
          </a:prstGeom>
          <a:ln w="6350">
            <a:noFill/>
          </a:ln>
        </p:spPr>
        <p:txBody>
          <a:bodyPr anchor="ctr"/>
          <a:lstStyle>
            <a:lvl1pPr marL="0" indent="0">
              <a:lnSpc>
                <a:spcPct val="100000"/>
              </a:lnSpc>
              <a:spcBef>
                <a:spcPts val="0"/>
              </a:spcBef>
              <a:buFontTx/>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27" name="Text Placeholder 12"/>
          <p:cNvSpPr>
            <a:spLocks noGrp="1"/>
          </p:cNvSpPr>
          <p:nvPr>
            <p:ph type="body" sz="quarter" idx="31" hasCustomPrompt="1"/>
          </p:nvPr>
        </p:nvSpPr>
        <p:spPr>
          <a:xfrm>
            <a:off x="3016121"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28" name="Text Placeholder 12"/>
          <p:cNvSpPr>
            <a:spLocks noGrp="1"/>
          </p:cNvSpPr>
          <p:nvPr>
            <p:ph type="body" sz="quarter" idx="32" hasCustomPrompt="1"/>
          </p:nvPr>
        </p:nvSpPr>
        <p:spPr>
          <a:xfrm>
            <a:off x="3441597"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29" name="Text Placeholder 12"/>
          <p:cNvSpPr>
            <a:spLocks noGrp="1"/>
          </p:cNvSpPr>
          <p:nvPr>
            <p:ph type="body" sz="quarter" idx="33" hasCustomPrompt="1"/>
          </p:nvPr>
        </p:nvSpPr>
        <p:spPr>
          <a:xfrm>
            <a:off x="2165169"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0" name="Text Placeholder 12"/>
          <p:cNvSpPr>
            <a:spLocks noGrp="1"/>
          </p:cNvSpPr>
          <p:nvPr>
            <p:ph type="body" sz="quarter" idx="34" hasCustomPrompt="1"/>
          </p:nvPr>
        </p:nvSpPr>
        <p:spPr>
          <a:xfrm>
            <a:off x="2590645"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1" name="Text Placeholder 12"/>
          <p:cNvSpPr>
            <a:spLocks noGrp="1"/>
          </p:cNvSpPr>
          <p:nvPr>
            <p:ph type="body" sz="quarter" idx="35" hasCustomPrompt="1"/>
          </p:nvPr>
        </p:nvSpPr>
        <p:spPr>
          <a:xfrm>
            <a:off x="4718025"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2" name="Text Placeholder 12"/>
          <p:cNvSpPr>
            <a:spLocks noGrp="1"/>
          </p:cNvSpPr>
          <p:nvPr>
            <p:ph type="body" sz="quarter" idx="36" hasCustomPrompt="1"/>
          </p:nvPr>
        </p:nvSpPr>
        <p:spPr>
          <a:xfrm>
            <a:off x="5143501"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3" name="Text Placeholder 12"/>
          <p:cNvSpPr>
            <a:spLocks noGrp="1"/>
          </p:cNvSpPr>
          <p:nvPr>
            <p:ph type="body" sz="quarter" idx="37" hasCustomPrompt="1"/>
          </p:nvPr>
        </p:nvSpPr>
        <p:spPr>
          <a:xfrm>
            <a:off x="3867073"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4" name="Text Placeholder 12"/>
          <p:cNvSpPr>
            <a:spLocks noGrp="1"/>
          </p:cNvSpPr>
          <p:nvPr>
            <p:ph type="body" sz="quarter" idx="38" hasCustomPrompt="1"/>
          </p:nvPr>
        </p:nvSpPr>
        <p:spPr>
          <a:xfrm>
            <a:off x="4292549"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5" name="Text Placeholder 12"/>
          <p:cNvSpPr>
            <a:spLocks noGrp="1"/>
          </p:cNvSpPr>
          <p:nvPr>
            <p:ph type="body" sz="quarter" idx="39" hasCustomPrompt="1"/>
          </p:nvPr>
        </p:nvSpPr>
        <p:spPr>
          <a:xfrm>
            <a:off x="6419929"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6" name="Text Placeholder 12"/>
          <p:cNvSpPr>
            <a:spLocks noGrp="1"/>
          </p:cNvSpPr>
          <p:nvPr>
            <p:ph type="body" sz="quarter" idx="40" hasCustomPrompt="1"/>
          </p:nvPr>
        </p:nvSpPr>
        <p:spPr>
          <a:xfrm>
            <a:off x="6845405"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7" name="Text Placeholder 12"/>
          <p:cNvSpPr>
            <a:spLocks noGrp="1"/>
          </p:cNvSpPr>
          <p:nvPr>
            <p:ph type="body" sz="quarter" idx="41" hasCustomPrompt="1"/>
          </p:nvPr>
        </p:nvSpPr>
        <p:spPr>
          <a:xfrm>
            <a:off x="5568977"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8" name="Text Placeholder 12"/>
          <p:cNvSpPr>
            <a:spLocks noGrp="1"/>
          </p:cNvSpPr>
          <p:nvPr>
            <p:ph type="body" sz="quarter" idx="42" hasCustomPrompt="1"/>
          </p:nvPr>
        </p:nvSpPr>
        <p:spPr>
          <a:xfrm>
            <a:off x="5994453"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39" name="Text Placeholder 12"/>
          <p:cNvSpPr>
            <a:spLocks noGrp="1"/>
          </p:cNvSpPr>
          <p:nvPr>
            <p:ph type="body" sz="quarter" idx="43" hasCustomPrompt="1"/>
          </p:nvPr>
        </p:nvSpPr>
        <p:spPr>
          <a:xfrm>
            <a:off x="7270881"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0" name="Text Placeholder 12"/>
          <p:cNvSpPr>
            <a:spLocks noGrp="1"/>
          </p:cNvSpPr>
          <p:nvPr>
            <p:ph type="body" sz="quarter" idx="44" hasCustomPrompt="1"/>
          </p:nvPr>
        </p:nvSpPr>
        <p:spPr>
          <a:xfrm>
            <a:off x="7696357"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1" name="Text Placeholder 12"/>
          <p:cNvSpPr>
            <a:spLocks noGrp="1"/>
          </p:cNvSpPr>
          <p:nvPr>
            <p:ph type="body" sz="quarter" idx="45" hasCustomPrompt="1"/>
          </p:nvPr>
        </p:nvSpPr>
        <p:spPr>
          <a:xfrm>
            <a:off x="8121833" y="1574557"/>
            <a:ext cx="414746" cy="294737"/>
          </a:xfrm>
          <a:prstGeom prst="rect">
            <a:avLst/>
          </a:prstGeom>
          <a:ln w="6350">
            <a:noFill/>
          </a:ln>
        </p:spPr>
        <p:txBody>
          <a:bodyPr anchor="ctr"/>
          <a:lstStyle>
            <a:lvl1pPr marL="0" indent="0" algn="ctr">
              <a:lnSpc>
                <a:spcPct val="100000"/>
              </a:lnSpc>
              <a:spcBef>
                <a:spcPts val="0"/>
              </a:spcBef>
              <a:buNone/>
              <a:defRPr sz="9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3" name="Text Placeholder 12"/>
          <p:cNvSpPr>
            <a:spLocks noGrp="1"/>
          </p:cNvSpPr>
          <p:nvPr>
            <p:ph type="body" sz="quarter" idx="46" hasCustomPrompt="1"/>
          </p:nvPr>
        </p:nvSpPr>
        <p:spPr>
          <a:xfrm>
            <a:off x="548056" y="1548247"/>
            <a:ext cx="645582" cy="280554"/>
          </a:xfrm>
          <a:prstGeom prst="rect">
            <a:avLst/>
          </a:prstGeom>
          <a:ln w="6350">
            <a:noFill/>
          </a:ln>
        </p:spPr>
        <p:txBody>
          <a:bodyPr lIns="0" tIns="0" rIns="0" bIns="0" anchor="ctr"/>
          <a:lstStyle>
            <a:lvl1pPr marL="0" indent="0">
              <a:lnSpc>
                <a:spcPct val="100000"/>
              </a:lnSpc>
              <a:spcBef>
                <a:spcPts val="0"/>
              </a:spcBef>
              <a:buNone/>
              <a:defRPr sz="12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Issues</a:t>
            </a:r>
          </a:p>
        </p:txBody>
      </p:sp>
      <p:sp>
        <p:nvSpPr>
          <p:cNvPr id="44" name="Text Placeholder 12"/>
          <p:cNvSpPr>
            <a:spLocks noGrp="1"/>
          </p:cNvSpPr>
          <p:nvPr>
            <p:ph type="body" sz="quarter" idx="47" hasCustomPrompt="1"/>
          </p:nvPr>
        </p:nvSpPr>
        <p:spPr>
          <a:xfrm>
            <a:off x="1401427" y="1278087"/>
            <a:ext cx="645582" cy="561107"/>
          </a:xfrm>
          <a:prstGeom prst="rect">
            <a:avLst/>
          </a:prstGeom>
          <a:ln w="6350">
            <a:noFill/>
          </a:ln>
        </p:spPr>
        <p:txBody>
          <a:bodyPr lIns="0" tIns="0" rIns="0" bIns="0" anchor="ctr"/>
          <a:lstStyle>
            <a:lvl1pPr marL="0" marR="0" indent="0" algn="r" defTabSz="914400" rtl="0" eaLnBrk="1" fontAlgn="auto" latinLnBrk="0" hangingPunct="1">
              <a:lnSpc>
                <a:spcPts val="1700"/>
              </a:lnSpc>
              <a:spcBef>
                <a:spcPts val="0"/>
              </a:spcBef>
              <a:spcAft>
                <a:spcPts val="0"/>
              </a:spcAft>
              <a:buClrTx/>
              <a:buSzTx/>
              <a:buFont typeface="Arial" pitchFamily="34" charset="0"/>
              <a:buNone/>
              <a:tabLst/>
              <a:defRPr sz="1200" b="1">
                <a:solidFill>
                  <a:schemeClr val="bg1"/>
                </a:solidFill>
              </a:defRPr>
            </a:lvl1pPr>
            <a:lvl2pPr marL="341313" indent="-169863">
              <a:defRPr sz="1000"/>
            </a:lvl2pPr>
            <a:lvl3pPr marL="512763" indent="-171450">
              <a:defRPr sz="1000"/>
            </a:lvl3pPr>
            <a:lvl4pPr marL="682625" indent="-169863">
              <a:defRPr sz="1000"/>
            </a:lvl4pPr>
            <a:lvl5pPr marL="854075" indent="-171450">
              <a:defRPr sz="1000"/>
            </a:lvl5pPr>
          </a:lstStyle>
          <a:p>
            <a:pPr marL="0" marR="0" lvl="0" indent="0" algn="r" defTabSz="914400" rtl="0" eaLnBrk="1" fontAlgn="auto" latinLnBrk="0" hangingPunct="1">
              <a:lnSpc>
                <a:spcPts val="1700"/>
              </a:lnSpc>
              <a:spcBef>
                <a:spcPts val="0"/>
              </a:spcBef>
              <a:spcAft>
                <a:spcPts val="0"/>
              </a:spcAft>
              <a:buClrTx/>
              <a:buSzTx/>
              <a:buFont typeface="Arial" pitchFamily="34" charset="0"/>
              <a:buNone/>
              <a:tabLst/>
              <a:defRPr/>
            </a:pPr>
            <a:r>
              <a:rPr lang="en-US" dirty="0" smtClean="0"/>
              <a:t>Month</a:t>
            </a:r>
          </a:p>
          <a:p>
            <a:pPr lvl="0"/>
            <a:r>
              <a:rPr lang="en-US" dirty="0" smtClean="0"/>
              <a:t>Wk</a:t>
            </a:r>
          </a:p>
        </p:txBody>
      </p:sp>
      <p:sp>
        <p:nvSpPr>
          <p:cNvPr id="47" name="Text Placeholder 12"/>
          <p:cNvSpPr>
            <a:spLocks noGrp="1"/>
          </p:cNvSpPr>
          <p:nvPr>
            <p:ph type="body" sz="quarter" idx="18" hasCustomPrompt="1"/>
          </p:nvPr>
        </p:nvSpPr>
        <p:spPr>
          <a:xfrm>
            <a:off x="533400" y="1905000"/>
            <a:ext cx="1554480" cy="3977640"/>
          </a:xfrm>
          <a:prstGeom prst="rect">
            <a:avLst/>
          </a:prstGeom>
          <a:noFill/>
          <a:ln>
            <a:noFill/>
          </a:ln>
        </p:spPr>
        <p:txBody>
          <a:bodyPr wrap="square" lIns="91440" anchor="t" anchorCtr="0">
            <a:noAutofit/>
          </a:bodyPr>
          <a:lstStyle>
            <a:lvl1pPr marL="173736" indent="-173736" algn="l">
              <a:spcBef>
                <a:spcPts val="200"/>
              </a:spcBef>
              <a:buClr>
                <a:srgbClr val="B01C2E"/>
              </a:buClr>
              <a:buFont typeface="Wingdings" pitchFamily="2" charset="2"/>
              <a:buChar char="§"/>
              <a:defRPr sz="1200" baseline="0"/>
            </a:lvl1pPr>
            <a:lvl2pPr marL="338138" indent="-173038">
              <a:spcBef>
                <a:spcPts val="200"/>
              </a:spcBef>
              <a:buClr>
                <a:srgbClr val="B01C2E"/>
              </a:buClr>
              <a:buFont typeface="Arial" pitchFamily="34" charset="0"/>
              <a:buChar char="•"/>
              <a:tabLst/>
              <a:defRPr sz="1200" baseline="0"/>
            </a:lvl2pPr>
            <a:lvl3pPr marL="502920" indent="-173038">
              <a:spcBef>
                <a:spcPts val="200"/>
              </a:spcBef>
              <a:buClr>
                <a:srgbClr val="B01C2E"/>
              </a:buClr>
              <a:buFont typeface="Arial" pitchFamily="34" charset="0"/>
              <a:buChar char="–"/>
              <a:defRPr sz="1200" baseline="0"/>
            </a:lvl3pPr>
            <a:lvl4pPr marL="685800" indent="-173736">
              <a:spcBef>
                <a:spcPts val="200"/>
              </a:spcBef>
              <a:buClr>
                <a:srgbClr val="B01C2E"/>
              </a:buClr>
              <a:buFont typeface="Arial" pitchFamily="34" charset="0"/>
              <a:buChar char="–"/>
              <a:tabLst/>
              <a:defRPr sz="1200"/>
            </a:lvl4pPr>
            <a:lvl5pPr marL="850392" indent="-173736">
              <a:spcBef>
                <a:spcPts val="200"/>
              </a:spcBef>
              <a:buClr>
                <a:srgbClr val="B01C2E"/>
              </a:buClr>
              <a:buFont typeface="Arial" pitchFamily="34" charset="0"/>
              <a:buChar char="–"/>
              <a:defRPr sz="1200"/>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45"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4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48" name="Footer Placeholder 47"/>
          <p:cNvSpPr>
            <a:spLocks noGrp="1"/>
          </p:cNvSpPr>
          <p:nvPr>
            <p:ph type="ftr" sz="quarter" idx="48"/>
          </p:nvPr>
        </p:nvSpPr>
        <p:spPr/>
        <p:txBody>
          <a:bodyPr/>
          <a:lstStyle/>
          <a:p>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Gant chart or Timeline chart">
    <p:spTree>
      <p:nvGrpSpPr>
        <p:cNvPr id="1" name=""/>
        <p:cNvGrpSpPr/>
        <p:nvPr/>
      </p:nvGrpSpPr>
      <p:grpSpPr>
        <a:xfrm>
          <a:off x="0" y="0"/>
          <a:ext cx="0" cy="0"/>
          <a:chOff x="0" y="0"/>
          <a:chExt cx="0" cy="0"/>
        </a:xfrm>
      </p:grpSpPr>
      <p:sp>
        <p:nvSpPr>
          <p:cNvPr id="9" name="Rectangle 8"/>
          <p:cNvSpPr/>
          <p:nvPr userDrawn="1"/>
        </p:nvSpPr>
        <p:spPr bwMode="auto">
          <a:xfrm>
            <a:off x="1555750" y="1828804"/>
            <a:ext cx="7131050" cy="379413"/>
          </a:xfrm>
          <a:prstGeom prst="rect">
            <a:avLst/>
          </a:prstGeom>
          <a:solidFill>
            <a:srgbClr val="D9D9D9"/>
          </a:soli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sp>
        <p:nvSpPr>
          <p:cNvPr id="32" name="Rectangle 31"/>
          <p:cNvSpPr/>
          <p:nvPr userDrawn="1"/>
        </p:nvSpPr>
        <p:spPr bwMode="auto">
          <a:xfrm>
            <a:off x="447675" y="2189163"/>
            <a:ext cx="1098550" cy="3287712"/>
          </a:xfrm>
          <a:prstGeom prst="rect">
            <a:avLst/>
          </a:prstGeom>
          <a:solidFill>
            <a:srgbClr val="D9D9D9"/>
          </a:solidFill>
          <a:ln w="9525" cap="flat" cmpd="sng" algn="ctr">
            <a:noFill/>
            <a:prstDash val="solid"/>
            <a:round/>
            <a:headEnd type="none" w="med" len="med"/>
            <a:tailEnd type="none" w="med" len="med"/>
          </a:ln>
          <a:effectLst/>
        </p:spPr>
        <p:txBody>
          <a:bodyPr/>
          <a:lstStyle/>
          <a:p>
            <a:pPr eaLnBrk="0" hangingPunct="0">
              <a:defRPr/>
            </a:pPr>
            <a:endParaRPr lang="en-US">
              <a:ea typeface="+mn-ea"/>
            </a:endParaRPr>
          </a:p>
        </p:txBody>
      </p:sp>
      <p:grpSp>
        <p:nvGrpSpPr>
          <p:cNvPr id="2" name="Group 84"/>
          <p:cNvGrpSpPr>
            <a:grpSpLocks/>
          </p:cNvGrpSpPr>
          <p:nvPr userDrawn="1"/>
        </p:nvGrpSpPr>
        <p:grpSpPr bwMode="auto">
          <a:xfrm>
            <a:off x="442913" y="1819275"/>
            <a:ext cx="8234362" cy="3657600"/>
            <a:chOff x="443344" y="1819866"/>
            <a:chExt cx="8234523" cy="3657600"/>
          </a:xfrm>
        </p:grpSpPr>
        <p:grpSp>
          <p:nvGrpSpPr>
            <p:cNvPr id="3" name="Group 83"/>
            <p:cNvGrpSpPr>
              <a:grpSpLocks/>
            </p:cNvGrpSpPr>
            <p:nvPr userDrawn="1"/>
          </p:nvGrpSpPr>
          <p:grpSpPr bwMode="auto">
            <a:xfrm>
              <a:off x="443344" y="2565862"/>
              <a:ext cx="8229600" cy="2556366"/>
              <a:chOff x="443344" y="2565862"/>
              <a:chExt cx="8229600" cy="2556366"/>
            </a:xfrm>
          </p:grpSpPr>
          <p:cxnSp>
            <p:nvCxnSpPr>
              <p:cNvPr id="24" name="Straight Connector 27"/>
              <p:cNvCxnSpPr>
                <a:cxnSpLocks noChangeShapeType="1"/>
              </p:cNvCxnSpPr>
              <p:nvPr userDrawn="1"/>
            </p:nvCxnSpPr>
            <p:spPr bwMode="auto">
              <a:xfrm>
                <a:off x="443344" y="5120640"/>
                <a:ext cx="8229600" cy="1588"/>
              </a:xfrm>
              <a:prstGeom prst="line">
                <a:avLst/>
              </a:prstGeom>
              <a:noFill/>
              <a:ln w="6350">
                <a:solidFill>
                  <a:srgbClr val="666666"/>
                </a:solidFill>
                <a:round/>
                <a:headEnd/>
                <a:tailEnd/>
              </a:ln>
            </p:spPr>
          </p:cxnSp>
          <p:cxnSp>
            <p:nvCxnSpPr>
              <p:cNvPr id="25" name="Straight Connector 28"/>
              <p:cNvCxnSpPr>
                <a:cxnSpLocks noChangeShapeType="1"/>
              </p:cNvCxnSpPr>
              <p:nvPr userDrawn="1"/>
            </p:nvCxnSpPr>
            <p:spPr bwMode="auto">
              <a:xfrm>
                <a:off x="443344" y="4754880"/>
                <a:ext cx="8229600" cy="1588"/>
              </a:xfrm>
              <a:prstGeom prst="line">
                <a:avLst/>
              </a:prstGeom>
              <a:noFill/>
              <a:ln w="6350">
                <a:solidFill>
                  <a:srgbClr val="666666"/>
                </a:solidFill>
                <a:round/>
                <a:headEnd/>
                <a:tailEnd/>
              </a:ln>
            </p:spPr>
          </p:cxnSp>
          <p:cxnSp>
            <p:nvCxnSpPr>
              <p:cNvPr id="26" name="Straight Connector 29"/>
              <p:cNvCxnSpPr>
                <a:cxnSpLocks noChangeShapeType="1"/>
              </p:cNvCxnSpPr>
              <p:nvPr userDrawn="1"/>
            </p:nvCxnSpPr>
            <p:spPr bwMode="auto">
              <a:xfrm>
                <a:off x="443344" y="4389120"/>
                <a:ext cx="8229600" cy="1588"/>
              </a:xfrm>
              <a:prstGeom prst="line">
                <a:avLst/>
              </a:prstGeom>
              <a:noFill/>
              <a:ln w="6350">
                <a:solidFill>
                  <a:srgbClr val="666666"/>
                </a:solidFill>
                <a:round/>
                <a:headEnd/>
                <a:tailEnd/>
              </a:ln>
            </p:spPr>
          </p:cxnSp>
          <p:cxnSp>
            <p:nvCxnSpPr>
              <p:cNvPr id="27" name="Straight Connector 30"/>
              <p:cNvCxnSpPr>
                <a:cxnSpLocks noChangeShapeType="1"/>
              </p:cNvCxnSpPr>
              <p:nvPr userDrawn="1"/>
            </p:nvCxnSpPr>
            <p:spPr bwMode="auto">
              <a:xfrm>
                <a:off x="443344" y="4028902"/>
                <a:ext cx="8229600" cy="1588"/>
              </a:xfrm>
              <a:prstGeom prst="line">
                <a:avLst/>
              </a:prstGeom>
              <a:noFill/>
              <a:ln w="6350">
                <a:solidFill>
                  <a:srgbClr val="666666"/>
                </a:solidFill>
                <a:round/>
                <a:headEnd/>
                <a:tailEnd/>
              </a:ln>
            </p:spPr>
          </p:cxnSp>
          <p:cxnSp>
            <p:nvCxnSpPr>
              <p:cNvPr id="28" name="Straight Connector 31"/>
              <p:cNvCxnSpPr>
                <a:cxnSpLocks noChangeShapeType="1"/>
              </p:cNvCxnSpPr>
              <p:nvPr userDrawn="1"/>
            </p:nvCxnSpPr>
            <p:spPr bwMode="auto">
              <a:xfrm>
                <a:off x="443344" y="3663142"/>
                <a:ext cx="8229600" cy="1588"/>
              </a:xfrm>
              <a:prstGeom prst="line">
                <a:avLst/>
              </a:prstGeom>
              <a:noFill/>
              <a:ln w="6350">
                <a:solidFill>
                  <a:srgbClr val="666666"/>
                </a:solidFill>
                <a:round/>
                <a:headEnd/>
                <a:tailEnd/>
              </a:ln>
            </p:spPr>
          </p:cxnSp>
          <p:cxnSp>
            <p:nvCxnSpPr>
              <p:cNvPr id="29" name="Straight Connector 32"/>
              <p:cNvCxnSpPr>
                <a:cxnSpLocks noChangeShapeType="1"/>
              </p:cNvCxnSpPr>
              <p:nvPr userDrawn="1"/>
            </p:nvCxnSpPr>
            <p:spPr bwMode="auto">
              <a:xfrm>
                <a:off x="443344" y="3302924"/>
                <a:ext cx="8229600" cy="1588"/>
              </a:xfrm>
              <a:prstGeom prst="line">
                <a:avLst/>
              </a:prstGeom>
              <a:noFill/>
              <a:ln w="6350">
                <a:solidFill>
                  <a:srgbClr val="666666"/>
                </a:solidFill>
                <a:round/>
                <a:headEnd/>
                <a:tailEnd/>
              </a:ln>
            </p:spPr>
          </p:cxnSp>
          <p:cxnSp>
            <p:nvCxnSpPr>
              <p:cNvPr id="30" name="Straight Connector 33"/>
              <p:cNvCxnSpPr>
                <a:cxnSpLocks noChangeShapeType="1"/>
              </p:cNvCxnSpPr>
              <p:nvPr userDrawn="1"/>
            </p:nvCxnSpPr>
            <p:spPr bwMode="auto">
              <a:xfrm>
                <a:off x="443344" y="2926080"/>
                <a:ext cx="8229600" cy="1588"/>
              </a:xfrm>
              <a:prstGeom prst="line">
                <a:avLst/>
              </a:prstGeom>
              <a:noFill/>
              <a:ln w="6350">
                <a:solidFill>
                  <a:srgbClr val="666666"/>
                </a:solidFill>
                <a:round/>
                <a:headEnd/>
                <a:tailEnd/>
              </a:ln>
            </p:spPr>
          </p:cxnSp>
          <p:cxnSp>
            <p:nvCxnSpPr>
              <p:cNvPr id="31" name="Straight Connector 34"/>
              <p:cNvCxnSpPr>
                <a:cxnSpLocks noChangeShapeType="1"/>
              </p:cNvCxnSpPr>
              <p:nvPr userDrawn="1"/>
            </p:nvCxnSpPr>
            <p:spPr bwMode="auto">
              <a:xfrm>
                <a:off x="443344" y="2565862"/>
                <a:ext cx="8229600" cy="1588"/>
              </a:xfrm>
              <a:prstGeom prst="line">
                <a:avLst/>
              </a:prstGeom>
              <a:noFill/>
              <a:ln w="6350">
                <a:solidFill>
                  <a:srgbClr val="666666"/>
                </a:solidFill>
                <a:round/>
                <a:headEnd/>
                <a:tailEnd/>
              </a:ln>
            </p:spPr>
          </p:cxnSp>
        </p:grpSp>
        <p:grpSp>
          <p:nvGrpSpPr>
            <p:cNvPr id="4" name="Group 82"/>
            <p:cNvGrpSpPr>
              <a:grpSpLocks/>
            </p:cNvGrpSpPr>
            <p:nvPr userDrawn="1"/>
          </p:nvGrpSpPr>
          <p:grpSpPr bwMode="auto">
            <a:xfrm>
              <a:off x="2202964" y="1819866"/>
              <a:ext cx="6474903" cy="3657600"/>
              <a:chOff x="2202964" y="1819866"/>
              <a:chExt cx="6474903" cy="3657600"/>
            </a:xfrm>
          </p:grpSpPr>
          <p:cxnSp>
            <p:nvCxnSpPr>
              <p:cNvPr id="13" name="Straight Connector 16"/>
              <p:cNvCxnSpPr>
                <a:cxnSpLocks noChangeShapeType="1"/>
              </p:cNvCxnSpPr>
              <p:nvPr userDrawn="1"/>
            </p:nvCxnSpPr>
            <p:spPr bwMode="auto">
              <a:xfrm rot="5400000">
                <a:off x="374958" y="3647872"/>
                <a:ext cx="3657600" cy="1588"/>
              </a:xfrm>
              <a:prstGeom prst="line">
                <a:avLst/>
              </a:prstGeom>
              <a:noFill/>
              <a:ln w="6350">
                <a:solidFill>
                  <a:srgbClr val="A9A9A9"/>
                </a:solidFill>
                <a:round/>
                <a:headEnd/>
                <a:tailEnd/>
              </a:ln>
            </p:spPr>
          </p:cxnSp>
          <p:cxnSp>
            <p:nvCxnSpPr>
              <p:cNvPr id="14" name="Straight Connector 17"/>
              <p:cNvCxnSpPr>
                <a:cxnSpLocks noChangeShapeType="1"/>
              </p:cNvCxnSpPr>
              <p:nvPr userDrawn="1"/>
            </p:nvCxnSpPr>
            <p:spPr bwMode="auto">
              <a:xfrm rot="5400000">
                <a:off x="1022290" y="3647872"/>
                <a:ext cx="3657600" cy="1588"/>
              </a:xfrm>
              <a:prstGeom prst="line">
                <a:avLst/>
              </a:prstGeom>
              <a:noFill/>
              <a:ln w="6350">
                <a:solidFill>
                  <a:srgbClr val="A9A9A9"/>
                </a:solidFill>
                <a:round/>
                <a:headEnd/>
                <a:tailEnd/>
              </a:ln>
            </p:spPr>
          </p:cxnSp>
          <p:cxnSp>
            <p:nvCxnSpPr>
              <p:cNvPr id="15" name="Straight Connector 18"/>
              <p:cNvCxnSpPr>
                <a:cxnSpLocks noChangeShapeType="1"/>
              </p:cNvCxnSpPr>
              <p:nvPr userDrawn="1"/>
            </p:nvCxnSpPr>
            <p:spPr bwMode="auto">
              <a:xfrm rot="5400000">
                <a:off x="1669622" y="3647872"/>
                <a:ext cx="3657600" cy="1588"/>
              </a:xfrm>
              <a:prstGeom prst="line">
                <a:avLst/>
              </a:prstGeom>
              <a:noFill/>
              <a:ln w="6350">
                <a:solidFill>
                  <a:srgbClr val="A9A9A9"/>
                </a:solidFill>
                <a:round/>
                <a:headEnd/>
                <a:tailEnd/>
              </a:ln>
            </p:spPr>
          </p:cxnSp>
          <p:cxnSp>
            <p:nvCxnSpPr>
              <p:cNvPr id="16" name="Straight Connector 19"/>
              <p:cNvCxnSpPr>
                <a:cxnSpLocks noChangeShapeType="1"/>
              </p:cNvCxnSpPr>
              <p:nvPr userDrawn="1"/>
            </p:nvCxnSpPr>
            <p:spPr bwMode="auto">
              <a:xfrm rot="5400000">
                <a:off x="2316954" y="3647872"/>
                <a:ext cx="3657600" cy="1588"/>
              </a:xfrm>
              <a:prstGeom prst="line">
                <a:avLst/>
              </a:prstGeom>
              <a:noFill/>
              <a:ln w="6350">
                <a:solidFill>
                  <a:srgbClr val="A9A9A9"/>
                </a:solidFill>
                <a:round/>
                <a:headEnd/>
                <a:tailEnd/>
              </a:ln>
            </p:spPr>
          </p:cxnSp>
          <p:cxnSp>
            <p:nvCxnSpPr>
              <p:cNvPr id="17" name="Straight Connector 20"/>
              <p:cNvCxnSpPr>
                <a:cxnSpLocks noChangeShapeType="1"/>
              </p:cNvCxnSpPr>
              <p:nvPr userDrawn="1"/>
            </p:nvCxnSpPr>
            <p:spPr bwMode="auto">
              <a:xfrm rot="5400000">
                <a:off x="2964286" y="3647872"/>
                <a:ext cx="3657600" cy="1588"/>
              </a:xfrm>
              <a:prstGeom prst="line">
                <a:avLst/>
              </a:prstGeom>
              <a:noFill/>
              <a:ln w="6350">
                <a:solidFill>
                  <a:srgbClr val="A9A9A9"/>
                </a:solidFill>
                <a:round/>
                <a:headEnd/>
                <a:tailEnd/>
              </a:ln>
            </p:spPr>
          </p:cxnSp>
          <p:cxnSp>
            <p:nvCxnSpPr>
              <p:cNvPr id="18" name="Straight Connector 21"/>
              <p:cNvCxnSpPr>
                <a:cxnSpLocks noChangeShapeType="1"/>
              </p:cNvCxnSpPr>
              <p:nvPr userDrawn="1"/>
            </p:nvCxnSpPr>
            <p:spPr bwMode="auto">
              <a:xfrm rot="5400000">
                <a:off x="3611618" y="3647872"/>
                <a:ext cx="3657600" cy="1588"/>
              </a:xfrm>
              <a:prstGeom prst="line">
                <a:avLst/>
              </a:prstGeom>
              <a:noFill/>
              <a:ln w="6350">
                <a:solidFill>
                  <a:srgbClr val="A9A9A9"/>
                </a:solidFill>
                <a:round/>
                <a:headEnd/>
                <a:tailEnd/>
              </a:ln>
            </p:spPr>
          </p:cxnSp>
          <p:cxnSp>
            <p:nvCxnSpPr>
              <p:cNvPr id="19" name="Straight Connector 22"/>
              <p:cNvCxnSpPr>
                <a:cxnSpLocks noChangeShapeType="1"/>
              </p:cNvCxnSpPr>
              <p:nvPr userDrawn="1"/>
            </p:nvCxnSpPr>
            <p:spPr bwMode="auto">
              <a:xfrm rot="5400000">
                <a:off x="4258950" y="3647872"/>
                <a:ext cx="3657600" cy="1588"/>
              </a:xfrm>
              <a:prstGeom prst="line">
                <a:avLst/>
              </a:prstGeom>
              <a:noFill/>
              <a:ln w="6350">
                <a:solidFill>
                  <a:srgbClr val="A9A9A9"/>
                </a:solidFill>
                <a:round/>
                <a:headEnd/>
                <a:tailEnd/>
              </a:ln>
            </p:spPr>
          </p:cxnSp>
          <p:cxnSp>
            <p:nvCxnSpPr>
              <p:cNvPr id="20" name="Straight Connector 23"/>
              <p:cNvCxnSpPr>
                <a:cxnSpLocks noChangeShapeType="1"/>
              </p:cNvCxnSpPr>
              <p:nvPr userDrawn="1"/>
            </p:nvCxnSpPr>
            <p:spPr bwMode="auto">
              <a:xfrm rot="5400000">
                <a:off x="4906282" y="3647872"/>
                <a:ext cx="3657600" cy="1588"/>
              </a:xfrm>
              <a:prstGeom prst="line">
                <a:avLst/>
              </a:prstGeom>
              <a:noFill/>
              <a:ln w="6350">
                <a:solidFill>
                  <a:srgbClr val="A9A9A9"/>
                </a:solidFill>
                <a:round/>
                <a:headEnd/>
                <a:tailEnd/>
              </a:ln>
            </p:spPr>
          </p:cxnSp>
          <p:cxnSp>
            <p:nvCxnSpPr>
              <p:cNvPr id="21" name="Straight Connector 24"/>
              <p:cNvCxnSpPr>
                <a:cxnSpLocks noChangeShapeType="1"/>
              </p:cNvCxnSpPr>
              <p:nvPr userDrawn="1"/>
            </p:nvCxnSpPr>
            <p:spPr bwMode="auto">
              <a:xfrm rot="5400000">
                <a:off x="5553614" y="3647872"/>
                <a:ext cx="3657600" cy="1588"/>
              </a:xfrm>
              <a:prstGeom prst="line">
                <a:avLst/>
              </a:prstGeom>
              <a:noFill/>
              <a:ln w="6350">
                <a:solidFill>
                  <a:srgbClr val="A9A9A9"/>
                </a:solidFill>
                <a:round/>
                <a:headEnd/>
                <a:tailEnd/>
              </a:ln>
            </p:spPr>
          </p:cxnSp>
          <p:cxnSp>
            <p:nvCxnSpPr>
              <p:cNvPr id="22" name="Straight Connector 25"/>
              <p:cNvCxnSpPr>
                <a:cxnSpLocks noChangeShapeType="1"/>
              </p:cNvCxnSpPr>
              <p:nvPr userDrawn="1"/>
            </p:nvCxnSpPr>
            <p:spPr bwMode="auto">
              <a:xfrm rot="5400000">
                <a:off x="6200946" y="3647872"/>
                <a:ext cx="3657600" cy="1588"/>
              </a:xfrm>
              <a:prstGeom prst="line">
                <a:avLst/>
              </a:prstGeom>
              <a:noFill/>
              <a:ln w="6350">
                <a:solidFill>
                  <a:srgbClr val="A9A9A9"/>
                </a:solidFill>
                <a:round/>
                <a:headEnd/>
                <a:tailEnd/>
              </a:ln>
            </p:spPr>
          </p:cxnSp>
          <p:cxnSp>
            <p:nvCxnSpPr>
              <p:cNvPr id="23" name="Straight Connector 26"/>
              <p:cNvCxnSpPr>
                <a:cxnSpLocks noChangeShapeType="1"/>
              </p:cNvCxnSpPr>
              <p:nvPr userDrawn="1"/>
            </p:nvCxnSpPr>
            <p:spPr bwMode="auto">
              <a:xfrm rot="5400000">
                <a:off x="6848273" y="3647872"/>
                <a:ext cx="3657600" cy="1588"/>
              </a:xfrm>
              <a:prstGeom prst="line">
                <a:avLst/>
              </a:prstGeom>
              <a:noFill/>
              <a:ln w="6350">
                <a:solidFill>
                  <a:srgbClr val="A9A9A9"/>
                </a:solidFill>
                <a:round/>
                <a:headEnd/>
                <a:tailEnd/>
              </a:ln>
            </p:spPr>
          </p:cxnSp>
        </p:grpSp>
      </p:grpSp>
      <p:sp>
        <p:nvSpPr>
          <p:cNvPr id="33" name="TextBox 32"/>
          <p:cNvSpPr txBox="1"/>
          <p:nvPr userDrawn="1"/>
        </p:nvSpPr>
        <p:spPr>
          <a:xfrm>
            <a:off x="512765" y="1566867"/>
            <a:ext cx="884237" cy="180975"/>
          </a:xfrm>
          <a:prstGeom prst="rect">
            <a:avLst/>
          </a:prstGeom>
          <a:noFill/>
        </p:spPr>
        <p:txBody>
          <a:bodyPr wrap="none" lIns="0" tIns="0" rIns="0" bIns="0"/>
          <a:lstStyle/>
          <a:p>
            <a:pPr eaLnBrk="0" hangingPunct="0">
              <a:lnSpc>
                <a:spcPts val="1400"/>
              </a:lnSpc>
              <a:spcBef>
                <a:spcPts val="1500"/>
              </a:spcBef>
              <a:buClr>
                <a:schemeClr val="accent1"/>
              </a:buClr>
              <a:buFont typeface="Wingdings 2" charset="2"/>
              <a:buNone/>
              <a:defRPr/>
            </a:pPr>
            <a:r>
              <a:rPr lang="en-US" sz="800" b="1">
                <a:solidFill>
                  <a:srgbClr val="000000"/>
                </a:solidFill>
                <a:latin typeface="Arial" charset="0"/>
              </a:rPr>
              <a:t>WEEK NUMBER</a:t>
            </a:r>
          </a:p>
        </p:txBody>
      </p:sp>
      <p:sp>
        <p:nvSpPr>
          <p:cNvPr id="34" name="TextBox 33"/>
          <p:cNvSpPr txBox="1"/>
          <p:nvPr userDrawn="1"/>
        </p:nvSpPr>
        <p:spPr>
          <a:xfrm>
            <a:off x="512765" y="1939925"/>
            <a:ext cx="884237" cy="179388"/>
          </a:xfrm>
          <a:prstGeom prst="rect">
            <a:avLst/>
          </a:prstGeom>
          <a:noFill/>
        </p:spPr>
        <p:txBody>
          <a:bodyPr wrap="none" lIns="0" tIns="0" rIns="0" bIns="0"/>
          <a:lstStyle/>
          <a:p>
            <a:pPr eaLnBrk="0" hangingPunct="0">
              <a:lnSpc>
                <a:spcPts val="1400"/>
              </a:lnSpc>
              <a:spcBef>
                <a:spcPts val="1500"/>
              </a:spcBef>
              <a:buClr>
                <a:schemeClr val="accent1"/>
              </a:buClr>
              <a:buFont typeface="Wingdings 2" charset="2"/>
              <a:buNone/>
              <a:defRPr/>
            </a:pPr>
            <a:r>
              <a:rPr lang="en-US" sz="800" b="1">
                <a:solidFill>
                  <a:srgbClr val="000000"/>
                </a:solidFill>
                <a:latin typeface="Arial" charset="0"/>
              </a:rPr>
              <a:t>STARTS ON</a:t>
            </a:r>
          </a:p>
        </p:txBody>
      </p:sp>
      <p:cxnSp>
        <p:nvCxnSpPr>
          <p:cNvPr id="35" name="Straight Connector 39"/>
          <p:cNvCxnSpPr>
            <a:cxnSpLocks noChangeShapeType="1"/>
          </p:cNvCxnSpPr>
          <p:nvPr userDrawn="1"/>
        </p:nvCxnSpPr>
        <p:spPr bwMode="auto">
          <a:xfrm>
            <a:off x="442913" y="2200275"/>
            <a:ext cx="8229600" cy="1588"/>
          </a:xfrm>
          <a:prstGeom prst="line">
            <a:avLst/>
          </a:prstGeom>
          <a:noFill/>
          <a:ln w="19050">
            <a:solidFill>
              <a:srgbClr val="666666"/>
            </a:solidFill>
            <a:round/>
            <a:headEnd/>
            <a:tailEnd/>
          </a:ln>
        </p:spPr>
      </p:cxnSp>
      <p:cxnSp>
        <p:nvCxnSpPr>
          <p:cNvPr id="36" name="Straight Connector 40"/>
          <p:cNvCxnSpPr>
            <a:cxnSpLocks noChangeShapeType="1"/>
          </p:cNvCxnSpPr>
          <p:nvPr userDrawn="1"/>
        </p:nvCxnSpPr>
        <p:spPr bwMode="auto">
          <a:xfrm>
            <a:off x="442913" y="5486400"/>
            <a:ext cx="8229600" cy="1588"/>
          </a:xfrm>
          <a:prstGeom prst="line">
            <a:avLst/>
          </a:prstGeom>
          <a:noFill/>
          <a:ln w="19050">
            <a:solidFill>
              <a:srgbClr val="666666"/>
            </a:solidFill>
            <a:round/>
            <a:headEnd/>
            <a:tailEnd/>
          </a:ln>
        </p:spPr>
      </p:cxnSp>
      <p:sp>
        <p:nvSpPr>
          <p:cNvPr id="37" name="Freeform 36"/>
          <p:cNvSpPr/>
          <p:nvPr userDrawn="1"/>
        </p:nvSpPr>
        <p:spPr bwMode="auto">
          <a:xfrm>
            <a:off x="1555750" y="1468440"/>
            <a:ext cx="7102475" cy="4027487"/>
          </a:xfrm>
          <a:custGeom>
            <a:avLst/>
            <a:gdLst>
              <a:gd name="connsiteX0" fmla="*/ 0 w 7101191"/>
              <a:gd name="connsiteY0" fmla="*/ 4027251 h 4027251"/>
              <a:gd name="connsiteX1" fmla="*/ 0 w 7101191"/>
              <a:gd name="connsiteY1" fmla="*/ 0 h 4027251"/>
              <a:gd name="connsiteX2" fmla="*/ 7101191 w 7101191"/>
              <a:gd name="connsiteY2" fmla="*/ 0 h 4027251"/>
            </a:gdLst>
            <a:ahLst/>
            <a:cxnLst>
              <a:cxn ang="0">
                <a:pos x="connsiteX0" y="connsiteY0"/>
              </a:cxn>
              <a:cxn ang="0">
                <a:pos x="connsiteX1" y="connsiteY1"/>
              </a:cxn>
              <a:cxn ang="0">
                <a:pos x="connsiteX2" y="connsiteY2"/>
              </a:cxn>
            </a:cxnLst>
            <a:rect l="l" t="t" r="r" b="b"/>
            <a:pathLst>
              <a:path w="7101191" h="4027251">
                <a:moveTo>
                  <a:pt x="0" y="4027251"/>
                </a:moveTo>
                <a:lnTo>
                  <a:pt x="0" y="0"/>
                </a:lnTo>
                <a:lnTo>
                  <a:pt x="7101191" y="0"/>
                </a:lnTo>
              </a:path>
            </a:pathLst>
          </a:custGeom>
          <a:noFill/>
          <a:ln w="19050" cap="flat" cmpd="sng" algn="ctr">
            <a:solidFill>
              <a:srgbClr val="666666"/>
            </a:solidFill>
            <a:prstDash val="solid"/>
            <a:round/>
            <a:headEnd type="none" w="med" len="med"/>
            <a:tailEnd type="none" w="med" len="med"/>
          </a:ln>
          <a:effectLst/>
        </p:spPr>
        <p:txBody>
          <a:bodyPr/>
          <a:lstStyle/>
          <a:p>
            <a:pPr eaLnBrk="0" hangingPunct="0">
              <a:defRPr/>
            </a:pPr>
            <a:endParaRPr lang="en-US">
              <a:ea typeface="+mn-ea"/>
            </a:endParaRPr>
          </a:p>
        </p:txBody>
      </p:sp>
      <p:cxnSp>
        <p:nvCxnSpPr>
          <p:cNvPr id="38" name="Straight Connector 42"/>
          <p:cNvCxnSpPr>
            <a:cxnSpLocks noChangeShapeType="1"/>
          </p:cNvCxnSpPr>
          <p:nvPr userDrawn="1"/>
        </p:nvCxnSpPr>
        <p:spPr bwMode="auto">
          <a:xfrm>
            <a:off x="1546225" y="1828799"/>
            <a:ext cx="649224" cy="228600"/>
          </a:xfrm>
          <a:prstGeom prst="line">
            <a:avLst/>
          </a:prstGeom>
          <a:noFill/>
          <a:ln w="19050">
            <a:solidFill>
              <a:srgbClr val="666666"/>
            </a:solidFill>
            <a:round/>
            <a:headEnd/>
            <a:tailEnd/>
          </a:ln>
        </p:spPr>
      </p:cxnSp>
      <p:sp>
        <p:nvSpPr>
          <p:cNvPr id="39" name="Text Placeholder 12"/>
          <p:cNvSpPr>
            <a:spLocks noGrp="1"/>
          </p:cNvSpPr>
          <p:nvPr>
            <p:ph type="body" sz="quarter" idx="33" hasCustomPrompt="1"/>
          </p:nvPr>
        </p:nvSpPr>
        <p:spPr>
          <a:xfrm>
            <a:off x="1546225" y="1835813"/>
            <a:ext cx="645912"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0" name="Text Placeholder 12"/>
          <p:cNvSpPr>
            <a:spLocks noGrp="1"/>
          </p:cNvSpPr>
          <p:nvPr>
            <p:ph type="body" sz="quarter" idx="34" hasCustomPrompt="1"/>
          </p:nvPr>
        </p:nvSpPr>
        <p:spPr>
          <a:xfrm>
            <a:off x="2203313" y="1835813"/>
            <a:ext cx="646889"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1" name="Text Placeholder 12"/>
          <p:cNvSpPr>
            <a:spLocks noGrp="1"/>
          </p:cNvSpPr>
          <p:nvPr>
            <p:ph type="body" sz="quarter" idx="35" hasCustomPrompt="1"/>
          </p:nvPr>
        </p:nvSpPr>
        <p:spPr>
          <a:xfrm>
            <a:off x="2850205" y="1835813"/>
            <a:ext cx="65175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2" name="Text Placeholder 12"/>
          <p:cNvSpPr>
            <a:spLocks noGrp="1"/>
          </p:cNvSpPr>
          <p:nvPr>
            <p:ph type="body" sz="quarter" idx="36" hasCustomPrompt="1"/>
          </p:nvPr>
        </p:nvSpPr>
        <p:spPr>
          <a:xfrm>
            <a:off x="3497093" y="1835813"/>
            <a:ext cx="642026"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3" name="Text Placeholder 12"/>
          <p:cNvSpPr>
            <a:spLocks noGrp="1"/>
          </p:cNvSpPr>
          <p:nvPr>
            <p:ph type="body" sz="quarter" idx="37" hasCustomPrompt="1"/>
          </p:nvPr>
        </p:nvSpPr>
        <p:spPr>
          <a:xfrm>
            <a:off x="4139118" y="1835813"/>
            <a:ext cx="64922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4" name="Text Placeholder 12"/>
          <p:cNvSpPr>
            <a:spLocks noGrp="1"/>
          </p:cNvSpPr>
          <p:nvPr>
            <p:ph type="body" sz="quarter" idx="38" hasCustomPrompt="1"/>
          </p:nvPr>
        </p:nvSpPr>
        <p:spPr>
          <a:xfrm>
            <a:off x="4795736" y="1835813"/>
            <a:ext cx="64922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5" name="Text Placeholder 12"/>
          <p:cNvSpPr>
            <a:spLocks noGrp="1"/>
          </p:cNvSpPr>
          <p:nvPr>
            <p:ph type="body" sz="quarter" idx="39" hasCustomPrompt="1"/>
          </p:nvPr>
        </p:nvSpPr>
        <p:spPr>
          <a:xfrm>
            <a:off x="5437760" y="1835813"/>
            <a:ext cx="64922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6" name="Text Placeholder 12"/>
          <p:cNvSpPr>
            <a:spLocks noGrp="1"/>
          </p:cNvSpPr>
          <p:nvPr>
            <p:ph type="body" sz="quarter" idx="40" hasCustomPrompt="1"/>
          </p:nvPr>
        </p:nvSpPr>
        <p:spPr>
          <a:xfrm>
            <a:off x="6084650" y="1835813"/>
            <a:ext cx="65175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7" name="Text Placeholder 12"/>
          <p:cNvSpPr>
            <a:spLocks noGrp="1"/>
          </p:cNvSpPr>
          <p:nvPr>
            <p:ph type="body" sz="quarter" idx="41" hasCustomPrompt="1"/>
          </p:nvPr>
        </p:nvSpPr>
        <p:spPr>
          <a:xfrm>
            <a:off x="6731540" y="1835813"/>
            <a:ext cx="646890"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8" name="Text Placeholder 12"/>
          <p:cNvSpPr>
            <a:spLocks noGrp="1"/>
          </p:cNvSpPr>
          <p:nvPr>
            <p:ph type="body" sz="quarter" idx="42" hasCustomPrompt="1"/>
          </p:nvPr>
        </p:nvSpPr>
        <p:spPr>
          <a:xfrm>
            <a:off x="7383292" y="1835813"/>
            <a:ext cx="649224"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49" name="Text Placeholder 12"/>
          <p:cNvSpPr>
            <a:spLocks noGrp="1"/>
          </p:cNvSpPr>
          <p:nvPr>
            <p:ph type="body" sz="quarter" idx="43" hasCustomPrompt="1"/>
          </p:nvPr>
        </p:nvSpPr>
        <p:spPr>
          <a:xfrm>
            <a:off x="8025320" y="1835813"/>
            <a:ext cx="653169" cy="354728"/>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0" name="Text Placeholder 12"/>
          <p:cNvSpPr>
            <a:spLocks noGrp="1"/>
          </p:cNvSpPr>
          <p:nvPr>
            <p:ph type="body" sz="quarter" idx="45" hasCustomPrompt="1"/>
          </p:nvPr>
        </p:nvSpPr>
        <p:spPr>
          <a:xfrm>
            <a:off x="469239" y="223026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1" name="Text Placeholder 12"/>
          <p:cNvSpPr>
            <a:spLocks noGrp="1"/>
          </p:cNvSpPr>
          <p:nvPr>
            <p:ph type="body" sz="quarter" idx="46" hasCustomPrompt="1"/>
          </p:nvPr>
        </p:nvSpPr>
        <p:spPr>
          <a:xfrm>
            <a:off x="469239" y="259557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2" name="Text Placeholder 12"/>
          <p:cNvSpPr>
            <a:spLocks noGrp="1"/>
          </p:cNvSpPr>
          <p:nvPr>
            <p:ph type="body" sz="quarter" idx="47" hasCustomPrompt="1"/>
          </p:nvPr>
        </p:nvSpPr>
        <p:spPr>
          <a:xfrm>
            <a:off x="469239" y="296088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3" name="Text Placeholder 12"/>
          <p:cNvSpPr>
            <a:spLocks noGrp="1"/>
          </p:cNvSpPr>
          <p:nvPr>
            <p:ph type="body" sz="quarter" idx="48" hasCustomPrompt="1"/>
          </p:nvPr>
        </p:nvSpPr>
        <p:spPr>
          <a:xfrm>
            <a:off x="469239" y="332619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4" name="Text Placeholder 12"/>
          <p:cNvSpPr>
            <a:spLocks noGrp="1"/>
          </p:cNvSpPr>
          <p:nvPr>
            <p:ph type="body" sz="quarter" idx="49" hasCustomPrompt="1"/>
          </p:nvPr>
        </p:nvSpPr>
        <p:spPr>
          <a:xfrm>
            <a:off x="469239" y="369150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5" name="Text Placeholder 12"/>
          <p:cNvSpPr>
            <a:spLocks noGrp="1"/>
          </p:cNvSpPr>
          <p:nvPr>
            <p:ph type="body" sz="quarter" idx="50" hasCustomPrompt="1"/>
          </p:nvPr>
        </p:nvSpPr>
        <p:spPr>
          <a:xfrm>
            <a:off x="469239" y="405681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6" name="Text Placeholder 12"/>
          <p:cNvSpPr>
            <a:spLocks noGrp="1"/>
          </p:cNvSpPr>
          <p:nvPr>
            <p:ph type="body" sz="quarter" idx="51" hasCustomPrompt="1"/>
          </p:nvPr>
        </p:nvSpPr>
        <p:spPr>
          <a:xfrm>
            <a:off x="469239" y="5152742"/>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7" name="Text Placeholder 12"/>
          <p:cNvSpPr>
            <a:spLocks noGrp="1"/>
          </p:cNvSpPr>
          <p:nvPr>
            <p:ph type="body" sz="quarter" idx="52" hasCustomPrompt="1"/>
          </p:nvPr>
        </p:nvSpPr>
        <p:spPr>
          <a:xfrm>
            <a:off x="469239" y="442212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8" name="Text Placeholder 12"/>
          <p:cNvSpPr>
            <a:spLocks noGrp="1"/>
          </p:cNvSpPr>
          <p:nvPr>
            <p:ph type="body" sz="quarter" idx="53" hasCustomPrompt="1"/>
          </p:nvPr>
        </p:nvSpPr>
        <p:spPr>
          <a:xfrm>
            <a:off x="469239" y="4787430"/>
            <a:ext cx="1055427" cy="320040"/>
          </a:xfrm>
          <a:prstGeom prst="rect">
            <a:avLst/>
          </a:prstGeom>
          <a:ln w="6350">
            <a:noFill/>
          </a:ln>
        </p:spPr>
        <p:txBody>
          <a:bodyPr anchor="ctr"/>
          <a:lstStyle>
            <a:lvl1pPr marL="0" indent="0" algn="l">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59" name="Text Placeholder 12"/>
          <p:cNvSpPr>
            <a:spLocks noGrp="1"/>
          </p:cNvSpPr>
          <p:nvPr>
            <p:ph type="body" sz="quarter" idx="54" hasCustomPrompt="1"/>
          </p:nvPr>
        </p:nvSpPr>
        <p:spPr>
          <a:xfrm>
            <a:off x="1562267"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94301C"/>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1</a:t>
            </a:r>
            <a:endParaRPr lang="en-US" dirty="0"/>
          </a:p>
        </p:txBody>
      </p:sp>
      <p:sp>
        <p:nvSpPr>
          <p:cNvPr id="60" name="Text Placeholder 12"/>
          <p:cNvSpPr>
            <a:spLocks noGrp="1"/>
          </p:cNvSpPr>
          <p:nvPr>
            <p:ph type="body" sz="quarter" idx="55" hasCustomPrompt="1"/>
          </p:nvPr>
        </p:nvSpPr>
        <p:spPr>
          <a:xfrm>
            <a:off x="2203313"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2</a:t>
            </a:r>
            <a:endParaRPr lang="en-US" dirty="0"/>
          </a:p>
        </p:txBody>
      </p:sp>
      <p:sp>
        <p:nvSpPr>
          <p:cNvPr id="61" name="Text Placeholder 12"/>
          <p:cNvSpPr>
            <a:spLocks noGrp="1"/>
          </p:cNvSpPr>
          <p:nvPr>
            <p:ph type="body" sz="quarter" idx="56" hasCustomPrompt="1"/>
          </p:nvPr>
        </p:nvSpPr>
        <p:spPr>
          <a:xfrm>
            <a:off x="2850203"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3</a:t>
            </a:r>
            <a:endParaRPr lang="en-US" dirty="0"/>
          </a:p>
        </p:txBody>
      </p:sp>
      <p:sp>
        <p:nvSpPr>
          <p:cNvPr id="62" name="Text Placeholder 12"/>
          <p:cNvSpPr>
            <a:spLocks noGrp="1"/>
          </p:cNvSpPr>
          <p:nvPr>
            <p:ph type="body" sz="quarter" idx="57" hasCustomPrompt="1"/>
          </p:nvPr>
        </p:nvSpPr>
        <p:spPr>
          <a:xfrm>
            <a:off x="3497093"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4</a:t>
            </a:r>
            <a:endParaRPr lang="en-US" dirty="0"/>
          </a:p>
        </p:txBody>
      </p:sp>
      <p:sp>
        <p:nvSpPr>
          <p:cNvPr id="63" name="Text Placeholder 12"/>
          <p:cNvSpPr>
            <a:spLocks noGrp="1"/>
          </p:cNvSpPr>
          <p:nvPr>
            <p:ph type="body" sz="quarter" idx="58" hasCustomPrompt="1"/>
          </p:nvPr>
        </p:nvSpPr>
        <p:spPr>
          <a:xfrm>
            <a:off x="4139118"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5</a:t>
            </a:r>
            <a:endParaRPr lang="en-US" dirty="0"/>
          </a:p>
        </p:txBody>
      </p:sp>
      <p:sp>
        <p:nvSpPr>
          <p:cNvPr id="64" name="Text Placeholder 12"/>
          <p:cNvSpPr>
            <a:spLocks noGrp="1"/>
          </p:cNvSpPr>
          <p:nvPr>
            <p:ph type="body" sz="quarter" idx="59" hasCustomPrompt="1"/>
          </p:nvPr>
        </p:nvSpPr>
        <p:spPr>
          <a:xfrm>
            <a:off x="4795736"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6</a:t>
            </a:r>
            <a:endParaRPr lang="en-US" dirty="0"/>
          </a:p>
        </p:txBody>
      </p:sp>
      <p:sp>
        <p:nvSpPr>
          <p:cNvPr id="65" name="Text Placeholder 12"/>
          <p:cNvSpPr>
            <a:spLocks noGrp="1"/>
          </p:cNvSpPr>
          <p:nvPr>
            <p:ph type="body" sz="quarter" idx="60" hasCustomPrompt="1"/>
          </p:nvPr>
        </p:nvSpPr>
        <p:spPr>
          <a:xfrm>
            <a:off x="5437760"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7</a:t>
            </a:r>
            <a:endParaRPr lang="en-US" dirty="0"/>
          </a:p>
        </p:txBody>
      </p:sp>
      <p:sp>
        <p:nvSpPr>
          <p:cNvPr id="66" name="Text Placeholder 12"/>
          <p:cNvSpPr>
            <a:spLocks noGrp="1"/>
          </p:cNvSpPr>
          <p:nvPr>
            <p:ph type="body" sz="quarter" idx="61" hasCustomPrompt="1"/>
          </p:nvPr>
        </p:nvSpPr>
        <p:spPr>
          <a:xfrm>
            <a:off x="6084650"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8</a:t>
            </a:r>
            <a:endParaRPr lang="en-US" dirty="0"/>
          </a:p>
        </p:txBody>
      </p:sp>
      <p:sp>
        <p:nvSpPr>
          <p:cNvPr id="67" name="Text Placeholder 12"/>
          <p:cNvSpPr>
            <a:spLocks noGrp="1"/>
          </p:cNvSpPr>
          <p:nvPr>
            <p:ph type="body" sz="quarter" idx="62" hasCustomPrompt="1"/>
          </p:nvPr>
        </p:nvSpPr>
        <p:spPr>
          <a:xfrm>
            <a:off x="6731540"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9</a:t>
            </a:r>
            <a:endParaRPr lang="en-US" dirty="0"/>
          </a:p>
        </p:txBody>
      </p:sp>
      <p:sp>
        <p:nvSpPr>
          <p:cNvPr id="68" name="Text Placeholder 12"/>
          <p:cNvSpPr>
            <a:spLocks noGrp="1"/>
          </p:cNvSpPr>
          <p:nvPr>
            <p:ph type="body" sz="quarter" idx="63" hasCustomPrompt="1"/>
          </p:nvPr>
        </p:nvSpPr>
        <p:spPr>
          <a:xfrm>
            <a:off x="7383292"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10</a:t>
            </a:r>
            <a:endParaRPr lang="en-US" dirty="0"/>
          </a:p>
        </p:txBody>
      </p:sp>
      <p:sp>
        <p:nvSpPr>
          <p:cNvPr id="69" name="Text Placeholder 12"/>
          <p:cNvSpPr>
            <a:spLocks noGrp="1"/>
          </p:cNvSpPr>
          <p:nvPr>
            <p:ph type="body" sz="quarter" idx="64" hasCustomPrompt="1"/>
          </p:nvPr>
        </p:nvSpPr>
        <p:spPr>
          <a:xfrm>
            <a:off x="8025318" y="1531015"/>
            <a:ext cx="649224" cy="228600"/>
          </a:xfrm>
          <a:prstGeom prst="rect">
            <a:avLst/>
          </a:prstGeom>
          <a:ln w="6350">
            <a:noFill/>
          </a:ln>
        </p:spPr>
        <p:txBody>
          <a:bodyPr anchor="ctr"/>
          <a:lstStyle>
            <a:lvl1pPr marL="0" indent="0" algn="ctr">
              <a:lnSpc>
                <a:spcPct val="100000"/>
              </a:lnSpc>
              <a:spcBef>
                <a:spcPts val="0"/>
              </a:spcBef>
              <a:buNone/>
              <a:defRPr sz="900" b="1" cap="all" baseline="0">
                <a:solidFill>
                  <a:srgbClr val="B01C2E"/>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11</a:t>
            </a:r>
            <a:endParaRPr lang="en-US" dirty="0"/>
          </a:p>
        </p:txBody>
      </p:sp>
      <p:sp>
        <p:nvSpPr>
          <p:cNvPr id="179" name="Text Placeholder 178"/>
          <p:cNvSpPr>
            <a:spLocks noGrp="1"/>
          </p:cNvSpPr>
          <p:nvPr>
            <p:ph type="body" sz="quarter" idx="65" hasCustomPrompt="1"/>
          </p:nvPr>
        </p:nvSpPr>
        <p:spPr>
          <a:xfrm>
            <a:off x="1546225" y="2321700"/>
            <a:ext cx="9144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0" name="Text Placeholder 178"/>
          <p:cNvSpPr>
            <a:spLocks noGrp="1"/>
          </p:cNvSpPr>
          <p:nvPr>
            <p:ph type="body" sz="quarter" idx="66" hasCustomPrompt="1"/>
          </p:nvPr>
        </p:nvSpPr>
        <p:spPr>
          <a:xfrm>
            <a:off x="1546225" y="2687010"/>
            <a:ext cx="18288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1" name="Text Placeholder 178"/>
          <p:cNvSpPr>
            <a:spLocks noGrp="1"/>
          </p:cNvSpPr>
          <p:nvPr>
            <p:ph type="body" sz="quarter" idx="67" hasCustomPrompt="1"/>
          </p:nvPr>
        </p:nvSpPr>
        <p:spPr>
          <a:xfrm>
            <a:off x="1546225" y="3052320"/>
            <a:ext cx="27432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2" name="Text Placeholder 178"/>
          <p:cNvSpPr>
            <a:spLocks noGrp="1"/>
          </p:cNvSpPr>
          <p:nvPr>
            <p:ph type="body" sz="quarter" idx="68" hasCustomPrompt="1"/>
          </p:nvPr>
        </p:nvSpPr>
        <p:spPr>
          <a:xfrm>
            <a:off x="1546225" y="3417630"/>
            <a:ext cx="36576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3" name="Text Placeholder 178"/>
          <p:cNvSpPr>
            <a:spLocks noGrp="1"/>
          </p:cNvSpPr>
          <p:nvPr>
            <p:ph type="body" sz="quarter" idx="69" hasCustomPrompt="1"/>
          </p:nvPr>
        </p:nvSpPr>
        <p:spPr>
          <a:xfrm>
            <a:off x="1546225" y="3782940"/>
            <a:ext cx="45720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4" name="Text Placeholder 178"/>
          <p:cNvSpPr>
            <a:spLocks noGrp="1"/>
          </p:cNvSpPr>
          <p:nvPr>
            <p:ph type="body" sz="quarter" idx="70" hasCustomPrompt="1"/>
          </p:nvPr>
        </p:nvSpPr>
        <p:spPr>
          <a:xfrm>
            <a:off x="1546225" y="4148250"/>
            <a:ext cx="9144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5" name="Text Placeholder 178"/>
          <p:cNvSpPr>
            <a:spLocks noGrp="1"/>
          </p:cNvSpPr>
          <p:nvPr>
            <p:ph type="body" sz="quarter" idx="71" hasCustomPrompt="1"/>
          </p:nvPr>
        </p:nvSpPr>
        <p:spPr>
          <a:xfrm>
            <a:off x="1546225" y="4513560"/>
            <a:ext cx="18288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6" name="Text Placeholder 178"/>
          <p:cNvSpPr>
            <a:spLocks noGrp="1"/>
          </p:cNvSpPr>
          <p:nvPr>
            <p:ph type="body" sz="quarter" idx="72" hasCustomPrompt="1"/>
          </p:nvPr>
        </p:nvSpPr>
        <p:spPr>
          <a:xfrm>
            <a:off x="1546225" y="4878870"/>
            <a:ext cx="27432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 </a:t>
            </a:r>
            <a:endParaRPr lang="en-US" dirty="0"/>
          </a:p>
        </p:txBody>
      </p:sp>
      <p:sp>
        <p:nvSpPr>
          <p:cNvPr id="187" name="Text Placeholder 178"/>
          <p:cNvSpPr>
            <a:spLocks noGrp="1"/>
          </p:cNvSpPr>
          <p:nvPr>
            <p:ph type="body" sz="quarter" idx="73" hasCustomPrompt="1"/>
          </p:nvPr>
        </p:nvSpPr>
        <p:spPr>
          <a:xfrm>
            <a:off x="1546225" y="5244182"/>
            <a:ext cx="3657600" cy="137160"/>
          </a:xfrm>
          <a:prstGeom prst="rect">
            <a:avLst/>
          </a:prstGeom>
          <a:solidFill>
            <a:srgbClr val="B01C2E"/>
          </a:solidFill>
        </p:spPr>
        <p:txBody>
          <a:bodyPr lIns="0" tIns="0" rIns="0" bIns="0" anchor="ctr" anchorCtr="0"/>
          <a:lstStyle>
            <a:lvl1pPr>
              <a:buNone/>
              <a:defRPr sz="600">
                <a:solidFill>
                  <a:srgbClr val="FFFFFF"/>
                </a:solidFill>
              </a:defRPr>
            </a:lvl1pPr>
          </a:lstStyle>
          <a:p>
            <a:pPr lvl="0"/>
            <a:r>
              <a:rPr lang="en-US" dirty="0" smtClean="0"/>
              <a:t>A </a:t>
            </a:r>
            <a:endParaRPr lang="en-US" dirty="0"/>
          </a:p>
        </p:txBody>
      </p:sp>
      <p:sp>
        <p:nvSpPr>
          <p:cNvPr id="188" name="Text Placeholder 178"/>
          <p:cNvSpPr>
            <a:spLocks noGrp="1"/>
          </p:cNvSpPr>
          <p:nvPr>
            <p:ph type="body" sz="quarter" idx="74" hasCustomPrompt="1"/>
          </p:nvPr>
        </p:nvSpPr>
        <p:spPr>
          <a:xfrm>
            <a:off x="3436620" y="5562600"/>
            <a:ext cx="137160" cy="137160"/>
          </a:xfrm>
          <a:prstGeom prst="flowChartExtract">
            <a:avLst/>
          </a:prstGeom>
          <a:solidFill>
            <a:srgbClr val="B01C2E"/>
          </a:solidFill>
          <a:ln>
            <a:solidFill>
              <a:srgbClr val="B01C2E"/>
            </a:solidFill>
          </a:ln>
        </p:spPr>
        <p:txBody>
          <a:bodyPr/>
          <a:lstStyle>
            <a:lvl1pPr>
              <a:buNone/>
              <a:defRPr sz="800">
                <a:solidFill>
                  <a:srgbClr val="FFFFFF"/>
                </a:solidFill>
              </a:defRPr>
            </a:lvl1pPr>
          </a:lstStyle>
          <a:p>
            <a:pPr lvl="0"/>
            <a:r>
              <a:rPr lang="en-US" sz="800" dirty="0" smtClean="0"/>
              <a:t>	</a:t>
            </a:r>
            <a:endParaRPr lang="en-US" dirty="0"/>
          </a:p>
        </p:txBody>
      </p:sp>
      <p:sp>
        <p:nvSpPr>
          <p:cNvPr id="190" name="Text Placeholder 12"/>
          <p:cNvSpPr>
            <a:spLocks noGrp="1"/>
          </p:cNvSpPr>
          <p:nvPr>
            <p:ph type="body" sz="quarter" idx="76" hasCustomPrompt="1"/>
          </p:nvPr>
        </p:nvSpPr>
        <p:spPr>
          <a:xfrm>
            <a:off x="3048000" y="5817472"/>
            <a:ext cx="914400" cy="228600"/>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191" name="Text Placeholder 178"/>
          <p:cNvSpPr>
            <a:spLocks noGrp="1"/>
          </p:cNvSpPr>
          <p:nvPr>
            <p:ph type="body" sz="quarter" idx="77" hasCustomPrompt="1"/>
          </p:nvPr>
        </p:nvSpPr>
        <p:spPr>
          <a:xfrm>
            <a:off x="5355067" y="5562600"/>
            <a:ext cx="137160" cy="137160"/>
          </a:xfrm>
          <a:prstGeom prst="flowChartExtract">
            <a:avLst/>
          </a:prstGeom>
          <a:solidFill>
            <a:srgbClr val="B01C2E"/>
          </a:solidFill>
          <a:ln>
            <a:solidFill>
              <a:srgbClr val="B01C2E"/>
            </a:solidFill>
          </a:ln>
        </p:spPr>
        <p:txBody>
          <a:bodyPr/>
          <a:lstStyle>
            <a:lvl1pPr>
              <a:buNone/>
              <a:defRPr sz="800">
                <a:solidFill>
                  <a:srgbClr val="FFFFFF"/>
                </a:solidFill>
              </a:defRPr>
            </a:lvl1pPr>
          </a:lstStyle>
          <a:p>
            <a:pPr lvl="0"/>
            <a:r>
              <a:rPr lang="en-US" sz="800" dirty="0" smtClean="0"/>
              <a:t>	</a:t>
            </a:r>
            <a:endParaRPr lang="en-US" dirty="0"/>
          </a:p>
        </p:txBody>
      </p:sp>
      <p:sp>
        <p:nvSpPr>
          <p:cNvPr id="192" name="Text Placeholder 12"/>
          <p:cNvSpPr>
            <a:spLocks noGrp="1"/>
          </p:cNvSpPr>
          <p:nvPr>
            <p:ph type="body" sz="quarter" idx="78" hasCustomPrompt="1"/>
          </p:nvPr>
        </p:nvSpPr>
        <p:spPr>
          <a:xfrm>
            <a:off x="4966447" y="5817472"/>
            <a:ext cx="914400" cy="228600"/>
          </a:xfrm>
          <a:prstGeom prst="rect">
            <a:avLst/>
          </a:prstGeom>
          <a:ln w="6350">
            <a:noFill/>
          </a:ln>
        </p:spPr>
        <p:txBody>
          <a:bodyPr anchor="ctr"/>
          <a:lstStyle>
            <a:lvl1pPr marL="0" indent="0" algn="ctr">
              <a:lnSpc>
                <a:spcPct val="100000"/>
              </a:lnSpc>
              <a:spcBef>
                <a:spcPts val="0"/>
              </a:spcBef>
              <a:buNone/>
              <a:defRPr sz="900" b="1" cap="all" baseline="0">
                <a:solidFill>
                  <a:srgbClr val="4D4D4D"/>
                </a:solidFill>
              </a:defRPr>
            </a:lvl1pPr>
            <a:lvl2pPr marL="341313" indent="-169863">
              <a:defRPr sz="1000"/>
            </a:lvl2pPr>
            <a:lvl3pPr marL="512763" indent="-171450">
              <a:defRPr sz="1000"/>
            </a:lvl3pPr>
            <a:lvl4pPr marL="682625" indent="-169863">
              <a:defRPr sz="1000"/>
            </a:lvl4pPr>
            <a:lvl5pPr marL="854075" indent="-171450">
              <a:defRPr sz="1000"/>
            </a:lvl5pPr>
          </a:lstStyle>
          <a:p>
            <a:pPr lvl="0"/>
            <a:r>
              <a:rPr lang="en-US" dirty="0" smtClean="0"/>
              <a:t>…</a:t>
            </a:r>
            <a:endParaRPr lang="en-US" dirty="0"/>
          </a:p>
        </p:txBody>
      </p:sp>
      <p:sp>
        <p:nvSpPr>
          <p:cNvPr id="78"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79"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80" name="Footer Placeholder 79"/>
          <p:cNvSpPr>
            <a:spLocks noGrp="1"/>
          </p:cNvSpPr>
          <p:nvPr>
            <p:ph type="ftr" sz="quarter" idx="79"/>
          </p:nvPr>
        </p:nvSpPr>
        <p:spPr/>
        <p:txBody>
          <a:bodyPr/>
          <a:lstStyle/>
          <a:p>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cxnSp>
        <p:nvCxnSpPr>
          <p:cNvPr id="5" name="Straight Connector 8"/>
          <p:cNvCxnSpPr>
            <a:cxnSpLocks noChangeShapeType="1"/>
          </p:cNvCxnSpPr>
          <p:nvPr userDrawn="1"/>
        </p:nvCxnSpPr>
        <p:spPr bwMode="auto">
          <a:xfrm>
            <a:off x="1779590" y="5981970"/>
            <a:ext cx="5495925" cy="1588"/>
          </a:xfrm>
          <a:prstGeom prst="line">
            <a:avLst/>
          </a:prstGeom>
          <a:noFill/>
          <a:ln w="9525">
            <a:solidFill>
              <a:srgbClr val="666666"/>
            </a:solidFill>
            <a:round/>
            <a:headEnd/>
            <a:tailEnd/>
          </a:ln>
        </p:spPr>
      </p:cxnSp>
      <p:sp>
        <p:nvSpPr>
          <p:cNvPr id="6" name="Title 1"/>
          <p:cNvSpPr>
            <a:spLocks noGrp="1"/>
          </p:cNvSpPr>
          <p:nvPr>
            <p:ph type="title"/>
          </p:nvPr>
        </p:nvSpPr>
        <p:spPr>
          <a:xfrm>
            <a:off x="1792288" y="5453935"/>
            <a:ext cx="5486400" cy="474325"/>
          </a:xfrm>
          <a:prstGeom prst="rect">
            <a:avLst/>
          </a:prstGeom>
        </p:spPr>
        <p:txBody>
          <a:bodyPr/>
          <a:lstStyle>
            <a:lvl1pPr algn="l">
              <a:defRPr sz="1200" b="1"/>
            </a:lvl1pPr>
          </a:lstStyle>
          <a:p>
            <a:endParaRPr lang="en-US" dirty="0"/>
          </a:p>
        </p:txBody>
      </p:sp>
      <p:sp>
        <p:nvSpPr>
          <p:cNvPr id="7" name="Picture Placeholder 2"/>
          <p:cNvSpPr>
            <a:spLocks noGrp="1"/>
          </p:cNvSpPr>
          <p:nvPr>
            <p:ph type="pic" idx="1"/>
          </p:nvPr>
        </p:nvSpPr>
        <p:spPr>
          <a:xfrm>
            <a:off x="1792288" y="1166754"/>
            <a:ext cx="5486400" cy="419268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8" name="Text Placeholder 3"/>
          <p:cNvSpPr>
            <a:spLocks noGrp="1"/>
          </p:cNvSpPr>
          <p:nvPr>
            <p:ph type="body" sz="half" idx="2"/>
          </p:nvPr>
        </p:nvSpPr>
        <p:spPr>
          <a:xfrm>
            <a:off x="1792288" y="6042020"/>
            <a:ext cx="5486400" cy="311280"/>
          </a:xfrm>
          <a:prstGeom prst="rect">
            <a:avLst/>
          </a:prstGeom>
        </p:spPr>
        <p:txBody>
          <a:bodyPr/>
          <a:lstStyle>
            <a:lvl1pPr marL="0" indent="0">
              <a:buNone/>
              <a:defRPr sz="1000" i="1">
                <a:solidFill>
                  <a:srgbClr val="4D4D4D"/>
                </a:solidFill>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p:txBody>
      </p:sp>
      <p:sp>
        <p:nvSpPr>
          <p:cNvPr id="11" name="Text Placeholder 10"/>
          <p:cNvSpPr>
            <a:spLocks noGrp="1"/>
          </p:cNvSpPr>
          <p:nvPr>
            <p:ph type="body" sz="quarter" idx="10" hasCustomPrompt="1"/>
          </p:nvPr>
        </p:nvSpPr>
        <p:spPr>
          <a:xfrm>
            <a:off x="769503" y="0"/>
            <a:ext cx="7604994" cy="896112"/>
          </a:xfrm>
          <a:prstGeom prst="rect">
            <a:avLst/>
          </a:prstGeom>
        </p:spPr>
        <p:txBody>
          <a:bodyPr anchor="b"/>
          <a:lstStyle>
            <a:lvl1pPr>
              <a:buNone/>
              <a:defRPr sz="2200">
                <a:latin typeface="+mj-lt"/>
              </a:defRPr>
            </a:lvl1pPr>
          </a:lstStyle>
          <a:p>
            <a:pPr lvl="0"/>
            <a:r>
              <a:rPr lang="en-US" dirty="0" smtClean="0"/>
              <a:t>Slide Title – One or Two Lines</a:t>
            </a:r>
            <a:endParaRPr lang="en-US" dirty="0"/>
          </a:p>
        </p:txBody>
      </p:sp>
      <p:sp>
        <p:nvSpPr>
          <p:cNvPr id="9"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0" name="Footer Placeholder 9"/>
          <p:cNvSpPr>
            <a:spLocks noGrp="1"/>
          </p:cNvSpPr>
          <p:nvPr>
            <p:ph type="ftr" sz="quarter" idx="11"/>
          </p:nvPr>
        </p:nvSpPr>
        <p:spPr/>
        <p:txBody>
          <a:bodyPr/>
          <a:lstStyle/>
          <a:p>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Map">
    <p:spTree>
      <p:nvGrpSpPr>
        <p:cNvPr id="1" name=""/>
        <p:cNvGrpSpPr/>
        <p:nvPr/>
      </p:nvGrpSpPr>
      <p:grpSpPr>
        <a:xfrm>
          <a:off x="0" y="0"/>
          <a:ext cx="0" cy="0"/>
          <a:chOff x="0" y="0"/>
          <a:chExt cx="0" cy="0"/>
        </a:xfrm>
      </p:grpSpPr>
      <p:sp>
        <p:nvSpPr>
          <p:cNvPr id="5"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8" name="Text Placeholder 11"/>
          <p:cNvSpPr>
            <a:spLocks noGrp="1"/>
          </p:cNvSpPr>
          <p:nvPr>
            <p:ph type="body" sz="quarter" idx="11"/>
          </p:nvPr>
        </p:nvSpPr>
        <p:spPr>
          <a:xfrm>
            <a:off x="452440" y="1447800"/>
            <a:ext cx="1688123" cy="914400"/>
          </a:xfrm>
          <a:prstGeom prst="rect">
            <a:avLst/>
          </a:prstGeom>
        </p:spPr>
        <p:txBody>
          <a:bodyPr/>
          <a:lstStyle>
            <a:lvl1pPr>
              <a:buNone/>
              <a:defRPr sz="1000"/>
            </a:lvl1pPr>
          </a:lstStyle>
          <a:p>
            <a:pPr lvl="0"/>
            <a:endParaRPr lang="en-US" dirty="0"/>
          </a:p>
        </p:txBody>
      </p:sp>
      <p:sp>
        <p:nvSpPr>
          <p:cNvPr id="9" name="Text Placeholder 11"/>
          <p:cNvSpPr>
            <a:spLocks noGrp="1"/>
          </p:cNvSpPr>
          <p:nvPr>
            <p:ph type="body" sz="quarter" idx="12"/>
          </p:nvPr>
        </p:nvSpPr>
        <p:spPr>
          <a:xfrm>
            <a:off x="452440" y="2667000"/>
            <a:ext cx="1688123" cy="914400"/>
          </a:xfrm>
          <a:prstGeom prst="rect">
            <a:avLst/>
          </a:prstGeom>
        </p:spPr>
        <p:txBody>
          <a:bodyPr/>
          <a:lstStyle>
            <a:lvl1pPr>
              <a:buNone/>
              <a:defRPr sz="1000"/>
            </a:lvl1pPr>
          </a:lstStyle>
          <a:p>
            <a:pPr lvl="0"/>
            <a:endParaRPr lang="en-US" dirty="0"/>
          </a:p>
        </p:txBody>
      </p:sp>
      <p:sp>
        <p:nvSpPr>
          <p:cNvPr id="10" name="Text Placeholder 11"/>
          <p:cNvSpPr>
            <a:spLocks noGrp="1"/>
          </p:cNvSpPr>
          <p:nvPr>
            <p:ph type="body" sz="quarter" idx="13"/>
          </p:nvPr>
        </p:nvSpPr>
        <p:spPr>
          <a:xfrm>
            <a:off x="452440" y="5105400"/>
            <a:ext cx="1688123" cy="914400"/>
          </a:xfrm>
          <a:prstGeom prst="rect">
            <a:avLst/>
          </a:prstGeom>
        </p:spPr>
        <p:txBody>
          <a:bodyPr/>
          <a:lstStyle>
            <a:lvl1pPr>
              <a:buNone/>
              <a:defRPr sz="1000"/>
            </a:lvl1pPr>
          </a:lstStyle>
          <a:p>
            <a:pPr lvl="0"/>
            <a:endParaRPr lang="en-US" dirty="0"/>
          </a:p>
        </p:txBody>
      </p:sp>
      <p:sp>
        <p:nvSpPr>
          <p:cNvPr id="11" name="Text Placeholder 11"/>
          <p:cNvSpPr>
            <a:spLocks noGrp="1"/>
          </p:cNvSpPr>
          <p:nvPr>
            <p:ph type="body" sz="quarter" idx="14"/>
          </p:nvPr>
        </p:nvSpPr>
        <p:spPr>
          <a:xfrm>
            <a:off x="7003442" y="1447800"/>
            <a:ext cx="1688123" cy="914400"/>
          </a:xfrm>
          <a:prstGeom prst="rect">
            <a:avLst/>
          </a:prstGeom>
        </p:spPr>
        <p:txBody>
          <a:bodyPr/>
          <a:lstStyle>
            <a:lvl1pPr>
              <a:buNone/>
              <a:defRPr sz="1000"/>
            </a:lvl1pPr>
          </a:lstStyle>
          <a:p>
            <a:pPr lvl="0"/>
            <a:endParaRPr lang="en-US" dirty="0"/>
          </a:p>
        </p:txBody>
      </p:sp>
      <p:sp>
        <p:nvSpPr>
          <p:cNvPr id="12" name="Text Placeholder 11"/>
          <p:cNvSpPr>
            <a:spLocks noGrp="1"/>
          </p:cNvSpPr>
          <p:nvPr>
            <p:ph type="body" sz="quarter" idx="15"/>
          </p:nvPr>
        </p:nvSpPr>
        <p:spPr>
          <a:xfrm>
            <a:off x="7003442" y="2667000"/>
            <a:ext cx="1688123" cy="914400"/>
          </a:xfrm>
          <a:prstGeom prst="rect">
            <a:avLst/>
          </a:prstGeom>
        </p:spPr>
        <p:txBody>
          <a:bodyPr/>
          <a:lstStyle>
            <a:lvl1pPr>
              <a:buNone/>
              <a:defRPr sz="1000"/>
            </a:lvl1pPr>
          </a:lstStyle>
          <a:p>
            <a:pPr lvl="0"/>
            <a:endParaRPr lang="en-US" dirty="0"/>
          </a:p>
        </p:txBody>
      </p:sp>
      <p:sp>
        <p:nvSpPr>
          <p:cNvPr id="13" name="Text Placeholder 11"/>
          <p:cNvSpPr>
            <a:spLocks noGrp="1"/>
          </p:cNvSpPr>
          <p:nvPr>
            <p:ph type="body" sz="quarter" idx="16"/>
          </p:nvPr>
        </p:nvSpPr>
        <p:spPr>
          <a:xfrm>
            <a:off x="7003442" y="3886200"/>
            <a:ext cx="1688123" cy="914400"/>
          </a:xfrm>
          <a:prstGeom prst="rect">
            <a:avLst/>
          </a:prstGeom>
        </p:spPr>
        <p:txBody>
          <a:bodyPr/>
          <a:lstStyle>
            <a:lvl1pPr>
              <a:buNone/>
              <a:defRPr sz="1000"/>
            </a:lvl1pPr>
          </a:lstStyle>
          <a:p>
            <a:pPr lvl="0"/>
            <a:endParaRPr lang="en-US" dirty="0"/>
          </a:p>
        </p:txBody>
      </p:sp>
      <p:sp>
        <p:nvSpPr>
          <p:cNvPr id="14" name="Text Placeholder 11"/>
          <p:cNvSpPr>
            <a:spLocks noGrp="1"/>
          </p:cNvSpPr>
          <p:nvPr>
            <p:ph type="body" sz="quarter" idx="17"/>
          </p:nvPr>
        </p:nvSpPr>
        <p:spPr>
          <a:xfrm>
            <a:off x="7003442" y="5105400"/>
            <a:ext cx="1688123" cy="914400"/>
          </a:xfrm>
          <a:prstGeom prst="rect">
            <a:avLst/>
          </a:prstGeom>
        </p:spPr>
        <p:txBody>
          <a:bodyPr/>
          <a:lstStyle>
            <a:lvl1pPr>
              <a:buNone/>
              <a:defRPr sz="1000"/>
            </a:lvl1pPr>
          </a:lstStyle>
          <a:p>
            <a:pPr lvl="0"/>
            <a:endParaRPr lang="en-US" dirty="0"/>
          </a:p>
        </p:txBody>
      </p:sp>
      <p:sp>
        <p:nvSpPr>
          <p:cNvPr id="15" name="Text Placeholder 11"/>
          <p:cNvSpPr>
            <a:spLocks noGrp="1"/>
          </p:cNvSpPr>
          <p:nvPr>
            <p:ph type="body" sz="quarter" idx="18"/>
          </p:nvPr>
        </p:nvSpPr>
        <p:spPr>
          <a:xfrm>
            <a:off x="452440" y="3886200"/>
            <a:ext cx="1688123" cy="914400"/>
          </a:xfrm>
          <a:prstGeom prst="rect">
            <a:avLst/>
          </a:prstGeom>
        </p:spPr>
        <p:txBody>
          <a:bodyPr/>
          <a:lstStyle>
            <a:lvl1pPr>
              <a:buNone/>
              <a:defRPr sz="1000"/>
            </a:lvl1pPr>
          </a:lstStyle>
          <a:p>
            <a:pPr lvl="0"/>
            <a:endParaRPr lang="en-US" dirty="0"/>
          </a:p>
        </p:txBody>
      </p:sp>
      <p:sp>
        <p:nvSpPr>
          <p:cNvPr id="1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7" name="Footer Placeholder 16"/>
          <p:cNvSpPr>
            <a:spLocks noGrp="1"/>
          </p:cNvSpPr>
          <p:nvPr>
            <p:ph type="ftr" sz="quarter" idx="19"/>
          </p:nvPr>
        </p:nvSpPr>
        <p:spPr/>
        <p:txBody>
          <a:bodyPr/>
          <a:lstStyle/>
          <a:p>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Map with Callou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6159379" y="1419225"/>
            <a:ext cx="2532185" cy="4800600"/>
          </a:xfrm>
          <a:prstGeom prst="rect">
            <a:avLst/>
          </a:prstGeom>
        </p:spPr>
        <p:txBody>
          <a:bodyPr/>
          <a:lstStyle>
            <a:lvl1pPr marL="228600" indent="-228600">
              <a:buClr>
                <a:srgbClr val="B01C2E"/>
              </a:buClr>
              <a:buFont typeface="Wingdings 2" pitchFamily="18" charset="2"/>
              <a:buChar char=""/>
              <a:defRPr sz="1100"/>
            </a:lvl1pPr>
            <a:lvl2pPr marL="457200" indent="-228600">
              <a:buClr>
                <a:srgbClr val="B01C2E"/>
              </a:buClr>
              <a:buSzPct val="125000"/>
              <a:buFont typeface="Arial" pitchFamily="34" charset="0"/>
              <a:buChar char="•"/>
              <a:defRPr sz="1100"/>
            </a:lvl2pPr>
            <a:lvl3pPr marL="685800">
              <a:buClr>
                <a:srgbClr val="B01C2E"/>
              </a:buClr>
              <a:buFont typeface="Arial" pitchFamily="34" charset="0"/>
              <a:buChar char="–"/>
              <a:defRPr sz="1100"/>
            </a:lvl3pPr>
            <a:lvl4pPr marL="914400">
              <a:buClr>
                <a:srgbClr val="B01C2E"/>
              </a:buClr>
              <a:buFont typeface="Arial" pitchFamily="34" charset="0"/>
              <a:buChar char="–"/>
              <a:defRPr sz="1100"/>
            </a:lvl4pPr>
            <a:lvl5pPr marL="1143000">
              <a:buClr>
                <a:srgbClr val="B01C2E"/>
              </a:buClr>
              <a:buFont typeface="Arial" pitchFamily="34" charset="0"/>
              <a:buChar char="–"/>
              <a:defRPr sz="1100"/>
            </a:lvl5pPr>
            <a:lvl6pPr>
              <a:defRPr sz="2000"/>
            </a:lvl6pPr>
            <a:lvl7pPr>
              <a:defRPr sz="2000"/>
            </a:lvl7pPr>
            <a:lvl8pPr>
              <a:defRPr sz="2000"/>
            </a:lvl8pPr>
            <a:lvl9pPr>
              <a:defRPr sz="2000"/>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8" name="Footer Placeholder 7"/>
          <p:cNvSpPr>
            <a:spLocks noGrp="1"/>
          </p:cNvSpPr>
          <p:nvPr>
            <p:ph type="ftr" sz="quarter" idx="10"/>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New Section">
    <p:spTree>
      <p:nvGrpSpPr>
        <p:cNvPr id="1" name=""/>
        <p:cNvGrpSpPr/>
        <p:nvPr/>
      </p:nvGrpSpPr>
      <p:grpSpPr>
        <a:xfrm>
          <a:off x="0" y="0"/>
          <a:ext cx="0" cy="0"/>
          <a:chOff x="0" y="0"/>
          <a:chExt cx="0" cy="0"/>
        </a:xfrm>
      </p:grpSpPr>
      <p:sp>
        <p:nvSpPr>
          <p:cNvPr id="17" name="Rectangle 77"/>
          <p:cNvSpPr>
            <a:spLocks noGrp="1" noChangeArrowheads="1"/>
          </p:cNvSpPr>
          <p:nvPr>
            <p:ph type="subTitle" sz="quarter" idx="1"/>
          </p:nvPr>
        </p:nvSpPr>
        <p:spPr>
          <a:xfrm>
            <a:off x="477838" y="5343525"/>
            <a:ext cx="4217684" cy="852488"/>
          </a:xfrm>
          <a:prstGeom prst="rect">
            <a:avLst/>
          </a:prstGeom>
        </p:spPr>
        <p:txBody>
          <a:bodyPr/>
          <a:lstStyle>
            <a:lvl1pPr marL="0" indent="0" algn="l">
              <a:spcBef>
                <a:spcPct val="25000"/>
              </a:spcBef>
              <a:buFont typeface="Wingdings 2" pitchFamily="18" charset="2"/>
              <a:buNone/>
              <a:defRPr sz="1400">
                <a:solidFill>
                  <a:schemeClr val="bg1"/>
                </a:solidFill>
              </a:defRPr>
            </a:lvl1pPr>
          </a:lstStyle>
          <a:p>
            <a:endParaRPr lang="en-US" dirty="0"/>
          </a:p>
        </p:txBody>
      </p:sp>
      <p:sp>
        <p:nvSpPr>
          <p:cNvPr id="18" name="Rectangle 76"/>
          <p:cNvSpPr>
            <a:spLocks noGrp="1" noChangeArrowheads="1"/>
          </p:cNvSpPr>
          <p:nvPr>
            <p:ph type="ctrTitle" sz="quarter"/>
          </p:nvPr>
        </p:nvSpPr>
        <p:spPr>
          <a:xfrm>
            <a:off x="477838" y="4141788"/>
            <a:ext cx="4217684" cy="1143000"/>
          </a:xfrm>
          <a:prstGeom prst="rect">
            <a:avLst/>
          </a:prstGeom>
        </p:spPr>
        <p:txBody>
          <a:bodyPr anchor="t"/>
          <a:lstStyle>
            <a:lvl1pPr marL="0" marR="0" indent="0" algn="l" defTabSz="914400" rtl="0" eaLnBrk="1" fontAlgn="auto" latinLnBrk="0" hangingPunct="1">
              <a:lnSpc>
                <a:spcPct val="100000"/>
              </a:lnSpc>
              <a:spcBef>
                <a:spcPct val="0"/>
              </a:spcBef>
              <a:spcAft>
                <a:spcPts val="0"/>
              </a:spcAft>
              <a:buClrTx/>
              <a:buSzTx/>
              <a:buFontTx/>
              <a:buNone/>
              <a:tabLst/>
              <a:defRPr lang="en-US" sz="2200" b="1" cap="none" baseline="0" dirty="0">
                <a:solidFill>
                  <a:schemeClr val="bg1"/>
                </a:solidFill>
                <a:latin typeface="+mj-lt"/>
                <a:ea typeface="+mj-ea"/>
                <a:cs typeface="+mj-cs"/>
              </a:defRPr>
            </a:lvl1pPr>
          </a:lstStyle>
          <a:p>
            <a:pPr lvl="0"/>
            <a:endParaRPr lang="en-US" dirty="0"/>
          </a:p>
        </p:txBody>
      </p:sp>
      <p:pic>
        <p:nvPicPr>
          <p:cNvPr id="19" name="Picture 11" descr="CG_S_Gradient.png"/>
          <p:cNvPicPr>
            <a:picLocks noChangeAspect="1"/>
          </p:cNvPicPr>
          <p:nvPr userDrawn="1"/>
        </p:nvPicPr>
        <p:blipFill>
          <a:blip r:embed="rId2" cstate="print">
            <a:lum contrast="10000"/>
          </a:blip>
          <a:srcRect/>
          <a:stretch>
            <a:fillRect/>
          </a:stretch>
        </p:blipFill>
        <p:spPr bwMode="auto">
          <a:xfrm>
            <a:off x="6630988" y="2651760"/>
            <a:ext cx="2327275" cy="1298575"/>
          </a:xfrm>
          <a:prstGeom prst="rect">
            <a:avLst/>
          </a:prstGeom>
          <a:noFill/>
          <a:ln w="9525">
            <a:noFill/>
            <a:miter lim="800000"/>
            <a:headEnd/>
            <a:tailEnd/>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Left Callou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3575051" y="1419225"/>
            <a:ext cx="5111750" cy="4706938"/>
          </a:xfrm>
          <a:prstGeom prst="rect">
            <a:avLst/>
          </a:prstGeom>
        </p:spPr>
        <p:txBody>
          <a:bodyPr/>
          <a:lstStyle>
            <a:lvl1pPr marL="228600" indent="-228600">
              <a:buClr>
                <a:srgbClr val="B01C2E"/>
              </a:buClr>
              <a:buFont typeface="Wingdings 2" pitchFamily="18" charset="2"/>
              <a:buChar char=""/>
              <a:defRPr sz="1200"/>
            </a:lvl1pPr>
            <a:lvl2pPr marL="457200" indent="-228600">
              <a:buClr>
                <a:srgbClr val="B01C2E"/>
              </a:buClr>
              <a:buSzPct val="125000"/>
              <a:buFont typeface="Arial" pitchFamily="34" charset="0"/>
              <a:buChar char="•"/>
              <a:defRPr sz="1200"/>
            </a:lvl2pPr>
            <a:lvl3pPr marL="685800">
              <a:buClr>
                <a:srgbClr val="B01C2E"/>
              </a:buClr>
              <a:buFont typeface="Arial" pitchFamily="34" charset="0"/>
              <a:buChar char="–"/>
              <a:defRPr sz="1200"/>
            </a:lvl3pPr>
            <a:lvl4pPr marL="914400">
              <a:buClr>
                <a:srgbClr val="B01C2E"/>
              </a:buClr>
              <a:buFont typeface="Arial" pitchFamily="34" charset="0"/>
              <a:buChar char="–"/>
              <a:defRPr sz="1200"/>
            </a:lvl4pPr>
            <a:lvl5pPr marL="1143000">
              <a:buClr>
                <a:srgbClr val="B01C2E"/>
              </a:buClr>
              <a:buFont typeface="Arial" pitchFamily="34" charset="0"/>
              <a:buChar char="–"/>
              <a:defRPr sz="1200"/>
            </a:lvl5pPr>
            <a:lvl6pPr>
              <a:defRPr sz="2000"/>
            </a:lvl6pPr>
            <a:lvl7pPr>
              <a:defRPr sz="2000"/>
            </a:lvl7pPr>
            <a:lvl8pPr>
              <a:defRPr sz="2000"/>
            </a:lvl8pPr>
            <a:lvl9pPr>
              <a:defRPr sz="2000"/>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3"/>
          <p:cNvSpPr>
            <a:spLocks noGrp="1"/>
          </p:cNvSpPr>
          <p:nvPr>
            <p:ph type="body" sz="half" idx="2"/>
          </p:nvPr>
        </p:nvSpPr>
        <p:spPr>
          <a:xfrm>
            <a:off x="457201" y="1419226"/>
            <a:ext cx="2918298" cy="4706938"/>
          </a:xfrm>
          <a:prstGeom prst="rect">
            <a:avLst/>
          </a:prstGeom>
        </p:spPr>
        <p:txBody>
          <a:bodyPr/>
          <a:lstStyle>
            <a:lvl1pPr marL="0" indent="0">
              <a:buNone/>
              <a:defRPr sz="1200" i="1">
                <a:solidFill>
                  <a:srgbClr val="666666"/>
                </a:solidFill>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9" name="Footer Placeholder 8"/>
          <p:cNvSpPr>
            <a:spLocks noGrp="1"/>
          </p:cNvSpPr>
          <p:nvPr>
            <p:ph type="ftr" sz="quarter" idx="10"/>
          </p:nvPr>
        </p:nvSpPr>
        <p:spPr/>
        <p:txBody>
          <a:bodyPr/>
          <a:lstStyle/>
          <a:p>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ight Callou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1" y="1419225"/>
            <a:ext cx="5111750" cy="4706938"/>
          </a:xfrm>
          <a:prstGeom prst="rect">
            <a:avLst/>
          </a:prstGeom>
        </p:spPr>
        <p:txBody>
          <a:bodyPr/>
          <a:lstStyle>
            <a:lvl1pPr marL="228600" indent="-228600">
              <a:buClr>
                <a:srgbClr val="B01C2E"/>
              </a:buClr>
              <a:buFont typeface="Wingdings 2" pitchFamily="18" charset="2"/>
              <a:buChar char=""/>
              <a:defRPr sz="1200"/>
            </a:lvl1pPr>
            <a:lvl2pPr marL="457200" indent="-228600">
              <a:buClr>
                <a:srgbClr val="B01C2E"/>
              </a:buClr>
              <a:buSzPct val="125000"/>
              <a:buFont typeface="Arial" pitchFamily="34" charset="0"/>
              <a:buChar char="•"/>
              <a:defRPr sz="1200"/>
            </a:lvl2pPr>
            <a:lvl3pPr marL="685800">
              <a:buClr>
                <a:srgbClr val="B01C2E"/>
              </a:buClr>
              <a:buFont typeface="Arial" pitchFamily="34" charset="0"/>
              <a:buChar char="–"/>
              <a:defRPr sz="1200"/>
            </a:lvl3pPr>
            <a:lvl4pPr marL="914400">
              <a:buClr>
                <a:srgbClr val="B01C2E"/>
              </a:buClr>
              <a:buFont typeface="Arial" pitchFamily="34" charset="0"/>
              <a:buChar char="–"/>
              <a:defRPr sz="1200"/>
            </a:lvl4pPr>
            <a:lvl5pPr marL="1143000">
              <a:buClr>
                <a:srgbClr val="B01C2E"/>
              </a:buClr>
              <a:buFont typeface="Arial" pitchFamily="34" charset="0"/>
              <a:buChar char="–"/>
              <a:defRPr sz="1200"/>
            </a:lvl5pPr>
            <a:lvl6pPr>
              <a:defRPr sz="2000"/>
            </a:lvl6pPr>
            <a:lvl7pPr>
              <a:defRPr sz="2000"/>
            </a:lvl7pPr>
            <a:lvl8pPr>
              <a:defRPr sz="2000"/>
            </a:lvl8pPr>
            <a:lvl9pPr>
              <a:defRPr sz="2000"/>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3"/>
          <p:cNvSpPr>
            <a:spLocks noGrp="1"/>
          </p:cNvSpPr>
          <p:nvPr>
            <p:ph type="body" sz="half" idx="2"/>
          </p:nvPr>
        </p:nvSpPr>
        <p:spPr>
          <a:xfrm>
            <a:off x="5773265" y="1419226"/>
            <a:ext cx="2918298" cy="4706938"/>
          </a:xfrm>
          <a:prstGeom prst="rect">
            <a:avLst/>
          </a:prstGeom>
        </p:spPr>
        <p:txBody>
          <a:bodyPr/>
          <a:lstStyle>
            <a:lvl1pPr marL="0" indent="0">
              <a:buNone/>
              <a:defRPr sz="1200" i="1">
                <a:solidFill>
                  <a:srgbClr val="666666"/>
                </a:solidFill>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endParaRPr lang="en-US" dirty="0" smtClean="0"/>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9" name="Footer Placeholder 8"/>
          <p:cNvSpPr>
            <a:spLocks noGrp="1"/>
          </p:cNvSpPr>
          <p:nvPr>
            <p:ph type="ftr" sz="quarter" idx="10"/>
          </p:nvPr>
        </p:nvSpPr>
        <p:spPr/>
        <p:txBody>
          <a:bodyPr/>
          <a:lstStyle/>
          <a:p>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Attorney Bio">
    <p:spTree>
      <p:nvGrpSpPr>
        <p:cNvPr id="1" name=""/>
        <p:cNvGrpSpPr/>
        <p:nvPr/>
      </p:nvGrpSpPr>
      <p:grpSpPr>
        <a:xfrm>
          <a:off x="0" y="0"/>
          <a:ext cx="0" cy="0"/>
          <a:chOff x="0" y="0"/>
          <a:chExt cx="0" cy="0"/>
        </a:xfrm>
      </p:grpSpPr>
      <p:sp>
        <p:nvSpPr>
          <p:cNvPr id="9" name="Line 22"/>
          <p:cNvSpPr>
            <a:spLocks noChangeShapeType="1"/>
          </p:cNvSpPr>
          <p:nvPr/>
        </p:nvSpPr>
        <p:spPr bwMode="auto">
          <a:xfrm>
            <a:off x="2076450" y="2667000"/>
            <a:ext cx="6629400" cy="0"/>
          </a:xfrm>
          <a:prstGeom prst="line">
            <a:avLst/>
          </a:prstGeom>
          <a:noFill/>
          <a:ln w="6350">
            <a:solidFill>
              <a:schemeClr val="tx1"/>
            </a:solidFill>
            <a:round/>
            <a:headEnd/>
            <a:tailEnd/>
          </a:ln>
          <a:effectLst/>
        </p:spPr>
        <p:txBody>
          <a:bodyPr/>
          <a:lstStyle/>
          <a:p>
            <a:endParaRPr lang="en-US"/>
          </a:p>
        </p:txBody>
      </p:sp>
      <p:sp>
        <p:nvSpPr>
          <p:cNvPr id="17" name="Text Placeholder 16"/>
          <p:cNvSpPr>
            <a:spLocks noGrp="1"/>
          </p:cNvSpPr>
          <p:nvPr userDrawn="1">
            <p:ph type="body" sz="quarter" idx="17" hasCustomPrompt="1"/>
          </p:nvPr>
        </p:nvSpPr>
        <p:spPr>
          <a:xfrm>
            <a:off x="2067306" y="2743200"/>
            <a:ext cx="6638544" cy="3429000"/>
          </a:xfrm>
          <a:prstGeom prst="rect">
            <a:avLst/>
          </a:prstGeom>
          <a:ln>
            <a:noFill/>
          </a:ln>
        </p:spPr>
        <p:txBody>
          <a:bodyPr lIns="27432" anchor="t"/>
          <a:lstStyle>
            <a:lvl1pPr marL="0" indent="0" algn="l">
              <a:lnSpc>
                <a:spcPts val="1200"/>
              </a:lnSpc>
              <a:spcBef>
                <a:spcPts val="0"/>
              </a:spcBef>
              <a:spcAft>
                <a:spcPts val="600"/>
              </a:spcAft>
              <a:buFont typeface="Arial" pitchFamily="34" charset="0"/>
              <a:buChar char=" "/>
              <a:defRPr sz="1000" b="0" baseline="0">
                <a:latin typeface="+mn-lt"/>
              </a:defRPr>
            </a:lvl1pPr>
            <a:lvl2pPr marL="0" indent="0">
              <a:lnSpc>
                <a:spcPts val="1200"/>
              </a:lnSpc>
              <a:spcBef>
                <a:spcPts val="0"/>
              </a:spcBef>
              <a:spcAft>
                <a:spcPts val="1200"/>
              </a:spcAft>
              <a:buFont typeface="Arial" pitchFamily="34" charset="0"/>
              <a:buChar char=" "/>
              <a:defRPr sz="1000" b="1" baseline="0">
                <a:solidFill>
                  <a:srgbClr val="666666"/>
                </a:solidFill>
                <a:latin typeface="Arial" pitchFamily="34" charset="0"/>
              </a:defRPr>
            </a:lvl2pPr>
            <a:lvl3pPr marL="228600" indent="-228600">
              <a:buClr>
                <a:srgbClr val="B01C2E"/>
              </a:buClr>
              <a:buFont typeface="Wingdings 2" pitchFamily="18" charset="2"/>
              <a:buChar char="¡"/>
              <a:defRPr sz="1000" baseline="0">
                <a:latin typeface="Arial" pitchFamily="34" charset="0"/>
              </a:defRPr>
            </a:lvl3pPr>
            <a:lvl4pPr marL="457200" indent="-228600">
              <a:buClr>
                <a:srgbClr val="B01C2E"/>
              </a:buClr>
              <a:buFont typeface="Arial" pitchFamily="34" charset="0"/>
              <a:buChar char="–"/>
              <a:defRPr sz="1000" baseline="0">
                <a:latin typeface="Arial" pitchFamily="34" charset="0"/>
              </a:defRPr>
            </a:lvl4pPr>
            <a:lvl5pPr marL="685800" indent="-228600">
              <a:buClr>
                <a:srgbClr val="B01C2E"/>
              </a:buClr>
              <a:buFont typeface="Arial" pitchFamily="34" charset="0"/>
              <a:buChar char="–"/>
              <a:defRPr sz="1000" baseline="0">
                <a:latin typeface="Arial" pitchFamily="34" charset="0"/>
              </a:defRPr>
            </a:lvl5pPr>
          </a:lstStyle>
          <a:p>
            <a:pPr lvl="0"/>
            <a:r>
              <a:rPr lang="en-US" sz="1000" dirty="0" smtClean="0"/>
              <a:t>Level 1</a:t>
            </a:r>
          </a:p>
          <a:p>
            <a:pPr lvl="1"/>
            <a:r>
              <a:rPr lang="en-US" sz="1000" dirty="0" smtClean="0"/>
              <a:t>Level 2</a:t>
            </a:r>
          </a:p>
          <a:p>
            <a:pPr lvl="2"/>
            <a:r>
              <a:rPr lang="en-US" sz="1000" dirty="0" smtClean="0"/>
              <a:t>Level 3</a:t>
            </a:r>
          </a:p>
          <a:p>
            <a:pPr lvl="3"/>
            <a:r>
              <a:rPr lang="en-US" sz="1000" dirty="0" smtClean="0"/>
              <a:t>Level 4</a:t>
            </a:r>
          </a:p>
          <a:p>
            <a:pPr lvl="4"/>
            <a:r>
              <a:rPr lang="en-US" sz="1000" dirty="0" smtClean="0"/>
              <a:t>Level 4</a:t>
            </a:r>
          </a:p>
          <a:p>
            <a:pPr lvl="1"/>
            <a:endParaRPr lang="en-US" dirty="0"/>
          </a:p>
        </p:txBody>
      </p:sp>
      <p:sp>
        <p:nvSpPr>
          <p:cNvPr id="19" name="Rectangle 2"/>
          <p:cNvSpPr>
            <a:spLocks noGrp="1" noChangeArrowheads="1"/>
          </p:cNvSpPr>
          <p:nvPr userDrawn="1">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baseline="0"/>
            </a:lvl1pPr>
          </a:lstStyle>
          <a:p>
            <a:pPr lvl="0"/>
            <a:r>
              <a:rPr lang="en-US" dirty="0" smtClean="0"/>
              <a:t>Attorney Bio</a:t>
            </a:r>
          </a:p>
        </p:txBody>
      </p:sp>
      <p:sp>
        <p:nvSpPr>
          <p:cNvPr id="18" name="Picture Placeholder 9"/>
          <p:cNvSpPr>
            <a:spLocks noGrp="1"/>
          </p:cNvSpPr>
          <p:nvPr>
            <p:ph type="pic" sz="quarter" idx="13"/>
          </p:nvPr>
        </p:nvSpPr>
        <p:spPr>
          <a:xfrm>
            <a:off x="455612" y="1108074"/>
            <a:ext cx="1170432" cy="1563624"/>
          </a:xfrm>
          <a:prstGeom prst="rect">
            <a:avLst/>
          </a:prstGeom>
        </p:spPr>
        <p:txBody>
          <a:bodyPr/>
          <a:lstStyle>
            <a:lvl1pPr>
              <a:buFont typeface="Wingdings 2" pitchFamily="18" charset="2"/>
              <a:buChar cha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22" name="Text Placeholder 7"/>
          <p:cNvSpPr>
            <a:spLocks noGrp="1"/>
          </p:cNvSpPr>
          <p:nvPr>
            <p:ph type="body" sz="quarter" idx="12"/>
          </p:nvPr>
        </p:nvSpPr>
        <p:spPr>
          <a:xfrm>
            <a:off x="455615" y="2722996"/>
            <a:ext cx="1525587" cy="553604"/>
          </a:xfrm>
          <a:prstGeom prst="rect">
            <a:avLst/>
          </a:prstGeom>
        </p:spPr>
        <p:txBody>
          <a:bodyPr lIns="0"/>
          <a:lstStyle>
            <a:lvl1pPr marL="0" indent="0">
              <a:lnSpc>
                <a:spcPts val="1000"/>
              </a:lnSpc>
              <a:buNone/>
              <a:defRPr sz="1000" b="0" baseline="0"/>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endParaRPr lang="en-US" dirty="0" smtClean="0"/>
          </a:p>
        </p:txBody>
      </p:sp>
      <p:sp>
        <p:nvSpPr>
          <p:cNvPr id="27" name="TextBox 26"/>
          <p:cNvSpPr txBox="1"/>
          <p:nvPr userDrawn="1"/>
        </p:nvSpPr>
        <p:spPr>
          <a:xfrm>
            <a:off x="2067306" y="1108079"/>
            <a:ext cx="3200400" cy="246221"/>
          </a:xfrm>
          <a:prstGeom prst="rect">
            <a:avLst/>
          </a:prstGeom>
          <a:noFill/>
        </p:spPr>
        <p:txBody>
          <a:bodyPr wrap="square" lIns="0" rtlCol="0">
            <a:spAutoFit/>
          </a:bodyPr>
          <a:lstStyle/>
          <a:p>
            <a:r>
              <a:rPr lang="en-US" sz="1000" b="1" baseline="0" dirty="0" smtClean="0">
                <a:solidFill>
                  <a:srgbClr val="B01C2E"/>
                </a:solidFill>
              </a:rPr>
              <a:t>Specialization</a:t>
            </a:r>
            <a:endParaRPr lang="en-US" sz="1000" b="1" baseline="0" dirty="0">
              <a:solidFill>
                <a:srgbClr val="B01C2E"/>
              </a:solidFill>
            </a:endParaRPr>
          </a:p>
        </p:txBody>
      </p:sp>
      <p:sp>
        <p:nvSpPr>
          <p:cNvPr id="38" name="TextBox 37"/>
          <p:cNvSpPr txBox="1"/>
          <p:nvPr userDrawn="1"/>
        </p:nvSpPr>
        <p:spPr>
          <a:xfrm>
            <a:off x="5505450" y="1108079"/>
            <a:ext cx="3200400" cy="246221"/>
          </a:xfrm>
          <a:prstGeom prst="rect">
            <a:avLst/>
          </a:prstGeom>
          <a:noFill/>
        </p:spPr>
        <p:txBody>
          <a:bodyPr wrap="square" lIns="0" rtlCol="0">
            <a:spAutoFit/>
          </a:bodyPr>
          <a:lstStyle/>
          <a:p>
            <a:r>
              <a:rPr lang="en-US" sz="1000" b="1" baseline="0" dirty="0" smtClean="0">
                <a:solidFill>
                  <a:srgbClr val="B01C2E"/>
                </a:solidFill>
              </a:rPr>
              <a:t>Education</a:t>
            </a:r>
            <a:endParaRPr lang="en-US" sz="1000" b="1" baseline="0" dirty="0">
              <a:solidFill>
                <a:srgbClr val="B01C2E"/>
              </a:solidFill>
            </a:endParaRPr>
          </a:p>
        </p:txBody>
      </p:sp>
      <p:sp>
        <p:nvSpPr>
          <p:cNvPr id="40" name="Text Placeholder 12"/>
          <p:cNvSpPr>
            <a:spLocks noGrp="1"/>
          </p:cNvSpPr>
          <p:nvPr>
            <p:ph type="body" sz="quarter" idx="37" hasCustomPrompt="1"/>
          </p:nvPr>
        </p:nvSpPr>
        <p:spPr>
          <a:xfrm>
            <a:off x="5505450" y="2144554"/>
            <a:ext cx="3200400" cy="246888"/>
          </a:xfrm>
          <a:prstGeom prst="rect">
            <a:avLst/>
          </a:prstGeom>
          <a:ln w="6350">
            <a:noFill/>
          </a:ln>
        </p:spPr>
        <p:txBody>
          <a:bodyPr lIns="27432" tIns="45720" rIns="45720" bIns="45720" anchor="t" anchorCtr="0"/>
          <a:lstStyle>
            <a:lvl1pPr marL="171450" indent="-171450">
              <a:buClr>
                <a:srgbClr val="B01C2E"/>
              </a:buClr>
              <a:buFont typeface="Wingdings 2" pitchFamily="18" charset="2"/>
              <a:buNone/>
              <a:defRPr sz="1000" b="1" baseline="0">
                <a:solidFill>
                  <a:srgbClr val="B01C2E"/>
                </a:solidFill>
              </a:defRPr>
            </a:lvl1pPr>
            <a:lvl2pPr marL="118872" indent="-118872">
              <a:buClr>
                <a:srgbClr val="B01C2E"/>
              </a:buClr>
              <a:buFont typeface="Wingdings 2" pitchFamily="18" charset="2"/>
              <a:buNone/>
              <a:defRPr sz="1000" b="1" baseline="0">
                <a:solidFill>
                  <a:srgbClr val="B01C2E"/>
                </a:solidFill>
              </a:defRPr>
            </a:lvl2pPr>
            <a:lvl3pPr marL="0" indent="-118872" algn="l" defTabSz="914400" rtl="0" eaLnBrk="1" latinLnBrk="0" hangingPunct="1">
              <a:lnSpc>
                <a:spcPct val="95000"/>
              </a:lnSpc>
              <a:spcBef>
                <a:spcPts val="0"/>
              </a:spcBef>
              <a:spcAft>
                <a:spcPts val="240"/>
              </a:spcAft>
              <a:buClr>
                <a:srgbClr val="B01C2E"/>
              </a:buClr>
              <a:buFont typeface="Wingdings 2" pitchFamily="18" charset="2"/>
              <a:buNone/>
              <a:defRPr lang="en-US" sz="1000" b="1" kern="1200" baseline="0" dirty="0" smtClean="0">
                <a:solidFill>
                  <a:srgbClr val="B01C2E"/>
                </a:solidFill>
                <a:latin typeface="+mn-lt"/>
                <a:ea typeface="+mn-ea"/>
                <a:cs typeface="+mn-cs"/>
              </a:defRPr>
            </a:lvl3pPr>
            <a:lvl4pPr marL="682625" indent="-169863">
              <a:buClr>
                <a:srgbClr val="B01C2E"/>
              </a:buClr>
              <a:defRPr sz="1000"/>
            </a:lvl4pPr>
            <a:lvl5pPr marL="854075" indent="-171450">
              <a:buClr>
                <a:srgbClr val="B01C2E"/>
              </a:buClr>
              <a:buFont typeface="Arial" pitchFamily="34" charset="0"/>
              <a:buChar char="–"/>
              <a:defRPr sz="1000"/>
            </a:lvl5pPr>
          </a:lstStyle>
          <a:p>
            <a:pPr lvl="2"/>
            <a:r>
              <a:rPr lang="en-US" dirty="0" smtClean="0"/>
              <a:t>Click to type “Languages”</a:t>
            </a:r>
          </a:p>
        </p:txBody>
      </p:sp>
      <p:sp>
        <p:nvSpPr>
          <p:cNvPr id="42" name="Text Placeholder 12"/>
          <p:cNvSpPr>
            <a:spLocks noGrp="1"/>
          </p:cNvSpPr>
          <p:nvPr>
            <p:ph type="body" sz="quarter" idx="39" hasCustomPrompt="1"/>
          </p:nvPr>
        </p:nvSpPr>
        <p:spPr>
          <a:xfrm>
            <a:off x="2067306" y="2144554"/>
            <a:ext cx="3200400" cy="246888"/>
          </a:xfrm>
          <a:prstGeom prst="rect">
            <a:avLst/>
          </a:prstGeom>
          <a:ln w="6350">
            <a:noFill/>
          </a:ln>
        </p:spPr>
        <p:txBody>
          <a:bodyPr lIns="27432" tIns="45720" rIns="45720" bIns="45720" anchor="t" anchorCtr="0"/>
          <a:lstStyle>
            <a:lvl1pPr marL="171450" indent="-171450">
              <a:buClr>
                <a:srgbClr val="B01C2E"/>
              </a:buClr>
              <a:buFont typeface="Wingdings 2" pitchFamily="18" charset="2"/>
              <a:buNone/>
              <a:defRPr sz="1000" b="1" baseline="0">
                <a:solidFill>
                  <a:srgbClr val="B01C2E"/>
                </a:solidFill>
              </a:defRPr>
            </a:lvl1pPr>
            <a:lvl2pPr marL="118872" indent="-118872">
              <a:buClr>
                <a:srgbClr val="B01C2E"/>
              </a:buClr>
              <a:buFont typeface="Wingdings 2" pitchFamily="18" charset="2"/>
              <a:buNone/>
              <a:defRPr sz="1000" b="1" baseline="0">
                <a:solidFill>
                  <a:srgbClr val="B01C2E"/>
                </a:solidFill>
              </a:defRPr>
            </a:lvl2pPr>
            <a:lvl3pPr marL="0" indent="-118872" algn="l" defTabSz="914400" rtl="0" eaLnBrk="1" latinLnBrk="0" hangingPunct="1">
              <a:lnSpc>
                <a:spcPct val="95000"/>
              </a:lnSpc>
              <a:spcBef>
                <a:spcPts val="0"/>
              </a:spcBef>
              <a:spcAft>
                <a:spcPts val="240"/>
              </a:spcAft>
              <a:buClr>
                <a:srgbClr val="B01C2E"/>
              </a:buClr>
              <a:buFont typeface="Wingdings 2" pitchFamily="18" charset="2"/>
              <a:buNone/>
              <a:defRPr lang="en-US" sz="1000" b="1" kern="1200" baseline="0" dirty="0" smtClean="0">
                <a:solidFill>
                  <a:srgbClr val="B01C2E"/>
                </a:solidFill>
                <a:latin typeface="+mn-lt"/>
                <a:ea typeface="+mn-ea"/>
                <a:cs typeface="+mn-cs"/>
              </a:defRPr>
            </a:lvl3pPr>
            <a:lvl4pPr marL="682625" indent="-169863">
              <a:buClr>
                <a:srgbClr val="B01C2E"/>
              </a:buClr>
              <a:defRPr sz="1000"/>
            </a:lvl4pPr>
            <a:lvl5pPr marL="854075" indent="-171450">
              <a:buClr>
                <a:srgbClr val="B01C2E"/>
              </a:buClr>
              <a:buFont typeface="Arial" pitchFamily="34" charset="0"/>
              <a:buChar char="–"/>
              <a:defRPr sz="1000"/>
            </a:lvl5pPr>
          </a:lstStyle>
          <a:p>
            <a:pPr lvl="2"/>
            <a:r>
              <a:rPr lang="en-US" dirty="0" smtClean="0"/>
              <a:t>Click to type “Bar Admissions”</a:t>
            </a:r>
          </a:p>
        </p:txBody>
      </p:sp>
      <p:sp>
        <p:nvSpPr>
          <p:cNvPr id="44" name="Text Placeholder 16"/>
          <p:cNvSpPr>
            <a:spLocks noGrp="1"/>
          </p:cNvSpPr>
          <p:nvPr>
            <p:ph type="body" sz="quarter" idx="41"/>
          </p:nvPr>
        </p:nvSpPr>
        <p:spPr>
          <a:xfrm>
            <a:off x="2067306" y="2308860"/>
            <a:ext cx="3200400" cy="347472"/>
          </a:xfrm>
          <a:prstGeom prst="rect">
            <a:avLst/>
          </a:prstGeom>
          <a:ln>
            <a:noFill/>
          </a:ln>
        </p:spPr>
        <p:txBody>
          <a:bodyPr lIns="27432" anchor="t"/>
          <a:lstStyle>
            <a:lvl1pPr marL="0" indent="0" algn="l">
              <a:lnSpc>
                <a:spcPct val="95000"/>
              </a:lnSpc>
              <a:spcBef>
                <a:spcPts val="0"/>
              </a:spcBef>
              <a:spcAft>
                <a:spcPts val="240"/>
              </a:spcAft>
              <a:buNone/>
              <a:defRPr sz="1000" b="0" baseline="0">
                <a:latin typeface="+mn-lt"/>
              </a:defRPr>
            </a:lvl1pPr>
            <a:lvl2pPr>
              <a:defRPr sz="1200" baseline="0">
                <a:latin typeface="Arial" pitchFamily="34" charset="0"/>
              </a:defRPr>
            </a:lvl2pPr>
            <a:lvl3pPr>
              <a:defRPr sz="1200" baseline="0">
                <a:latin typeface="Arial" pitchFamily="34" charset="0"/>
              </a:defRPr>
            </a:lvl3pPr>
            <a:lvl4pPr>
              <a:defRPr sz="1200" baseline="0">
                <a:latin typeface="Arial" pitchFamily="34" charset="0"/>
              </a:defRPr>
            </a:lvl4pPr>
            <a:lvl5pPr>
              <a:defRPr sz="1200" baseline="0">
                <a:latin typeface="Arial" pitchFamily="34" charset="0"/>
              </a:defRPr>
            </a:lvl5pPr>
          </a:lstStyle>
          <a:p>
            <a:pPr lvl="0"/>
            <a:endParaRPr lang="en-US" dirty="0"/>
          </a:p>
        </p:txBody>
      </p:sp>
      <p:sp>
        <p:nvSpPr>
          <p:cNvPr id="46" name="Text Placeholder 16"/>
          <p:cNvSpPr>
            <a:spLocks noGrp="1"/>
          </p:cNvSpPr>
          <p:nvPr>
            <p:ph type="body" sz="quarter" idx="42"/>
          </p:nvPr>
        </p:nvSpPr>
        <p:spPr>
          <a:xfrm>
            <a:off x="5505450" y="2308860"/>
            <a:ext cx="3200400" cy="347472"/>
          </a:xfrm>
          <a:prstGeom prst="rect">
            <a:avLst/>
          </a:prstGeom>
          <a:ln>
            <a:noFill/>
          </a:ln>
        </p:spPr>
        <p:txBody>
          <a:bodyPr lIns="27432" anchor="t"/>
          <a:lstStyle>
            <a:lvl1pPr marL="0" indent="0" algn="l">
              <a:lnSpc>
                <a:spcPct val="95000"/>
              </a:lnSpc>
              <a:spcBef>
                <a:spcPts val="0"/>
              </a:spcBef>
              <a:spcAft>
                <a:spcPts val="240"/>
              </a:spcAft>
              <a:buNone/>
              <a:defRPr sz="1000" b="0" baseline="0">
                <a:latin typeface="+mn-lt"/>
              </a:defRPr>
            </a:lvl1pPr>
            <a:lvl2pPr>
              <a:defRPr sz="1200" baseline="0">
                <a:latin typeface="Arial" pitchFamily="34" charset="0"/>
              </a:defRPr>
            </a:lvl2pPr>
            <a:lvl3pPr>
              <a:defRPr sz="1200" baseline="0">
                <a:latin typeface="Arial" pitchFamily="34" charset="0"/>
              </a:defRPr>
            </a:lvl3pPr>
            <a:lvl4pPr>
              <a:defRPr sz="1200" baseline="0">
                <a:latin typeface="Arial" pitchFamily="34" charset="0"/>
              </a:defRPr>
            </a:lvl4pPr>
            <a:lvl5pPr>
              <a:defRPr sz="1200" baseline="0">
                <a:latin typeface="Arial" pitchFamily="34" charset="0"/>
              </a:defRPr>
            </a:lvl5pPr>
          </a:lstStyle>
          <a:p>
            <a:pPr lvl="0"/>
            <a:endParaRPr lang="en-US" dirty="0"/>
          </a:p>
        </p:txBody>
      </p:sp>
      <p:sp>
        <p:nvSpPr>
          <p:cNvPr id="47" name="Text Placeholder 19"/>
          <p:cNvSpPr>
            <a:spLocks noGrp="1"/>
          </p:cNvSpPr>
          <p:nvPr>
            <p:ph type="body" sz="quarter" idx="29" hasCustomPrompt="1"/>
          </p:nvPr>
        </p:nvSpPr>
        <p:spPr>
          <a:xfrm>
            <a:off x="2067306" y="1295400"/>
            <a:ext cx="3200400" cy="822960"/>
          </a:xfrm>
          <a:prstGeom prst="rect">
            <a:avLst/>
          </a:prstGeom>
          <a:solidFill>
            <a:srgbClr val="FFFFFF"/>
          </a:solidFill>
          <a:ln>
            <a:noFill/>
          </a:ln>
        </p:spPr>
        <p:txBody>
          <a:bodyPr wrap="square" lIns="27432" tIns="45720" rIns="45720" bIns="45720" anchor="t">
            <a:noAutofit/>
          </a:bodyPr>
          <a:lstStyle>
            <a:lvl1pPr marL="118872" indent="-118872">
              <a:lnSpc>
                <a:spcPct val="95000"/>
              </a:lnSpc>
              <a:spcBef>
                <a:spcPts val="0"/>
              </a:spcBef>
              <a:spcAft>
                <a:spcPts val="200"/>
              </a:spcAft>
              <a:buClr>
                <a:schemeClr val="accent1"/>
              </a:buClr>
              <a:buFont typeface="Wingdings 2" pitchFamily="18" charset="2"/>
              <a:buChar char=""/>
              <a:defRPr sz="1000" baseline="0">
                <a:solidFill>
                  <a:schemeClr val="tx1"/>
                </a:solidFill>
              </a:defRPr>
            </a:lvl1pPr>
            <a:lvl2pPr marL="118872" indent="-118872">
              <a:lnSpc>
                <a:spcPct val="95000"/>
              </a:lnSpc>
              <a:spcBef>
                <a:spcPts val="0"/>
              </a:spcBef>
              <a:spcAft>
                <a:spcPts val="200"/>
              </a:spcAft>
              <a:buClr>
                <a:srgbClr val="B01C2E"/>
              </a:buClr>
              <a:buFont typeface="NSimSun" pitchFamily="49" charset="-122"/>
              <a:buChar char=" "/>
              <a:defRPr sz="1000" baseline="0"/>
            </a:lvl2pPr>
            <a:lvl3pPr marL="118872" indent="-118872">
              <a:lnSpc>
                <a:spcPct val="95000"/>
              </a:lnSpc>
              <a:spcBef>
                <a:spcPts val="0"/>
              </a:spcBef>
              <a:spcAft>
                <a:spcPts val="200"/>
              </a:spcAft>
              <a:buClr>
                <a:srgbClr val="B01C2E"/>
              </a:buClr>
              <a:buFont typeface="Wingdings 2" pitchFamily="18" charset="2"/>
              <a:buChar char="¡"/>
              <a:defRPr sz="1000"/>
            </a:lvl3pPr>
          </a:lstStyle>
          <a:p>
            <a:pPr lvl="0"/>
            <a:r>
              <a:rPr lang="en-US" dirty="0" smtClean="0"/>
              <a:t>First Level</a:t>
            </a:r>
          </a:p>
        </p:txBody>
      </p:sp>
      <p:sp>
        <p:nvSpPr>
          <p:cNvPr id="48" name="Text Placeholder 19"/>
          <p:cNvSpPr>
            <a:spLocks noGrp="1"/>
          </p:cNvSpPr>
          <p:nvPr>
            <p:ph type="body" sz="quarter" idx="43" hasCustomPrompt="1"/>
          </p:nvPr>
        </p:nvSpPr>
        <p:spPr>
          <a:xfrm>
            <a:off x="5505450" y="1295400"/>
            <a:ext cx="3200400" cy="822960"/>
          </a:xfrm>
          <a:prstGeom prst="rect">
            <a:avLst/>
          </a:prstGeom>
          <a:solidFill>
            <a:srgbClr val="FFFFFF"/>
          </a:solidFill>
          <a:ln>
            <a:noFill/>
          </a:ln>
        </p:spPr>
        <p:txBody>
          <a:bodyPr wrap="square" lIns="27432" tIns="45720" rIns="45720" bIns="45720" anchor="t">
            <a:noAutofit/>
          </a:bodyPr>
          <a:lstStyle>
            <a:lvl1pPr marL="118872" indent="-118872">
              <a:lnSpc>
                <a:spcPct val="95000"/>
              </a:lnSpc>
              <a:spcBef>
                <a:spcPts val="0"/>
              </a:spcBef>
              <a:spcAft>
                <a:spcPts val="200"/>
              </a:spcAft>
              <a:buClr>
                <a:schemeClr val="accent1"/>
              </a:buClr>
              <a:buFont typeface="Wingdings 2" pitchFamily="18" charset="2"/>
              <a:buChar char=""/>
              <a:defRPr sz="1000" baseline="0">
                <a:solidFill>
                  <a:schemeClr val="tx1"/>
                </a:solidFill>
              </a:defRPr>
            </a:lvl1pPr>
            <a:lvl2pPr marL="118872" indent="-118872">
              <a:lnSpc>
                <a:spcPct val="95000"/>
              </a:lnSpc>
              <a:spcBef>
                <a:spcPts val="0"/>
              </a:spcBef>
              <a:spcAft>
                <a:spcPts val="200"/>
              </a:spcAft>
              <a:buClr>
                <a:srgbClr val="B01C2E"/>
              </a:buClr>
              <a:buFont typeface="Arial" pitchFamily="34" charset="0"/>
              <a:buChar char=" "/>
              <a:defRPr sz="1000" baseline="0"/>
            </a:lvl2pPr>
            <a:lvl3pPr marL="118872" indent="-118872">
              <a:lnSpc>
                <a:spcPct val="95000"/>
              </a:lnSpc>
              <a:spcBef>
                <a:spcPts val="0"/>
              </a:spcBef>
              <a:spcAft>
                <a:spcPts val="200"/>
              </a:spcAft>
              <a:buClr>
                <a:srgbClr val="B01C2E"/>
              </a:buClr>
              <a:buFont typeface="Wingdings 2" pitchFamily="18" charset="2"/>
              <a:buChar char="¡"/>
              <a:defRPr sz="1000"/>
            </a:lvl3pPr>
          </a:lstStyle>
          <a:p>
            <a:pPr lvl="0"/>
            <a:r>
              <a:rPr lang="en-US" dirty="0" smtClean="0"/>
              <a:t>First Level</a:t>
            </a:r>
          </a:p>
        </p:txBody>
      </p:sp>
      <p:sp>
        <p:nvSpPr>
          <p:cNvPr id="20"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6" name="Footer Placeholder 15"/>
          <p:cNvSpPr>
            <a:spLocks noGrp="1"/>
          </p:cNvSpPr>
          <p:nvPr>
            <p:ph type="ftr" sz="quarter" idx="44"/>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e Team with Pictures">
    <p:spTree>
      <p:nvGrpSpPr>
        <p:cNvPr id="1" name=""/>
        <p:cNvGrpSpPr/>
        <p:nvPr/>
      </p:nvGrpSpPr>
      <p:grpSpPr>
        <a:xfrm>
          <a:off x="0" y="0"/>
          <a:ext cx="0" cy="0"/>
          <a:chOff x="0" y="0"/>
          <a:chExt cx="0" cy="0"/>
        </a:xfrm>
      </p:grpSpPr>
      <p:sp>
        <p:nvSpPr>
          <p:cNvPr id="5" name="Text Placeholder 7"/>
          <p:cNvSpPr>
            <a:spLocks noGrp="1"/>
          </p:cNvSpPr>
          <p:nvPr>
            <p:ph type="body" sz="quarter" idx="12" hasCustomPrompt="1"/>
          </p:nvPr>
        </p:nvSpPr>
        <p:spPr>
          <a:xfrm>
            <a:off x="576986" y="2982769"/>
            <a:ext cx="1428461" cy="934604"/>
          </a:xfrm>
          <a:prstGeom prst="rect">
            <a:avLst/>
          </a:prstGeom>
        </p:spPr>
        <p:txBody>
          <a:bodyPr/>
          <a:lstStyle>
            <a:lvl1pPr marL="0" indent="0">
              <a:lnSpc>
                <a:spcPts val="1000"/>
              </a:lnSpc>
              <a:buNone/>
              <a:defRPr sz="1000" b="1" baseline="0"/>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6" name="Picture Placeholder 9"/>
          <p:cNvSpPr>
            <a:spLocks noGrp="1"/>
          </p:cNvSpPr>
          <p:nvPr>
            <p:ph type="pic" sz="quarter" idx="13"/>
          </p:nvPr>
        </p:nvSpPr>
        <p:spPr>
          <a:xfrm>
            <a:off x="576984" y="1589233"/>
            <a:ext cx="1069975" cy="1330325"/>
          </a:xfrm>
          <a:prstGeom prst="rect">
            <a:avLst/>
          </a:prstGeom>
        </p:spPr>
        <p:txBody>
          <a:bodyPr/>
          <a:lstStyle>
            <a:lvl1pPr>
              <a:buFont typeface="Wingdings 2" pitchFamily="18" charset="2"/>
              <a:buChar cha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7" name="Text Placeholder 11"/>
          <p:cNvSpPr>
            <a:spLocks noGrp="1"/>
          </p:cNvSpPr>
          <p:nvPr>
            <p:ph type="body" sz="quarter" idx="14" hasCustomPrompt="1"/>
          </p:nvPr>
        </p:nvSpPr>
        <p:spPr>
          <a:xfrm>
            <a:off x="467881" y="1246188"/>
            <a:ext cx="8188325" cy="228600"/>
          </a:xfrm>
          <a:prstGeom prst="rect">
            <a:avLst/>
          </a:prstGeom>
        </p:spPr>
        <p:txBody>
          <a:bodyPr/>
          <a:lstStyle>
            <a:lvl1pPr>
              <a:buFontTx/>
              <a:buNone/>
              <a:defRPr sz="1200" b="1" cap="all" baseline="0">
                <a:solidFill>
                  <a:srgbClr val="C00000"/>
                </a:solidFill>
              </a:defRPr>
            </a:lvl1pPr>
          </a:lstStyle>
          <a:p>
            <a:pPr lvl="0"/>
            <a:r>
              <a:rPr lang="en-US" dirty="0" smtClean="0"/>
              <a:t>Click to Add text</a:t>
            </a:r>
            <a:endParaRPr lang="en-US" dirty="0"/>
          </a:p>
        </p:txBody>
      </p:sp>
      <p:sp>
        <p:nvSpPr>
          <p:cNvPr id="8" name="Text Placeholder 7"/>
          <p:cNvSpPr>
            <a:spLocks noGrp="1"/>
          </p:cNvSpPr>
          <p:nvPr>
            <p:ph type="body" sz="quarter" idx="15" hasCustomPrompt="1"/>
          </p:nvPr>
        </p:nvSpPr>
        <p:spPr>
          <a:xfrm>
            <a:off x="2197968" y="2982769"/>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spcBef>
                <a:spcPts val="0"/>
              </a:spcBef>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9" name="Picture Placeholder 9"/>
          <p:cNvSpPr>
            <a:spLocks noGrp="1"/>
          </p:cNvSpPr>
          <p:nvPr>
            <p:ph type="pic" sz="quarter" idx="16"/>
          </p:nvPr>
        </p:nvSpPr>
        <p:spPr>
          <a:xfrm>
            <a:off x="2197966" y="1589233"/>
            <a:ext cx="1069975" cy="1330325"/>
          </a:xfrm>
          <a:prstGeom prst="rect">
            <a:avLst/>
          </a:prstGeom>
        </p:spPr>
        <p:txBody>
          <a:bodyPr/>
          <a:lstStyle>
            <a:lvl1pPr>
              <a:buFont typeface="Wingdings 2" pitchFamily="18" charset="2"/>
              <a:buChar char=""/>
              <a:defRPr lang="en-US" sz="1600" kern="1200" noProof="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10" name="Text Placeholder 7"/>
          <p:cNvSpPr>
            <a:spLocks noGrp="1"/>
          </p:cNvSpPr>
          <p:nvPr>
            <p:ph type="body" sz="quarter" idx="17" hasCustomPrompt="1"/>
          </p:nvPr>
        </p:nvSpPr>
        <p:spPr>
          <a:xfrm>
            <a:off x="3850123" y="2982769"/>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11" name="Picture Placeholder 9"/>
          <p:cNvSpPr>
            <a:spLocks noGrp="1"/>
          </p:cNvSpPr>
          <p:nvPr>
            <p:ph type="pic" sz="quarter" idx="18"/>
          </p:nvPr>
        </p:nvSpPr>
        <p:spPr>
          <a:xfrm>
            <a:off x="3850123" y="1589233"/>
            <a:ext cx="1069975" cy="1330325"/>
          </a:xfrm>
          <a:prstGeom prst="rect">
            <a:avLst/>
          </a:prstGeom>
        </p:spPr>
        <p:txBody>
          <a:bodyPr/>
          <a:lstStyle>
            <a:lvl1pPr>
              <a:buFont typeface="Wingdings 2" pitchFamily="18" charset="2"/>
              <a:buChar cha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12" name="Text Placeholder 7"/>
          <p:cNvSpPr>
            <a:spLocks noGrp="1"/>
          </p:cNvSpPr>
          <p:nvPr>
            <p:ph type="body" sz="quarter" idx="19" hasCustomPrompt="1"/>
          </p:nvPr>
        </p:nvSpPr>
        <p:spPr>
          <a:xfrm>
            <a:off x="5491887" y="2982769"/>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13" name="Picture Placeholder 9"/>
          <p:cNvSpPr>
            <a:spLocks noGrp="1"/>
          </p:cNvSpPr>
          <p:nvPr>
            <p:ph type="pic" sz="quarter" idx="21"/>
          </p:nvPr>
        </p:nvSpPr>
        <p:spPr>
          <a:xfrm>
            <a:off x="5491885" y="1589233"/>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14" name="Text Placeholder 7"/>
          <p:cNvSpPr>
            <a:spLocks noGrp="1"/>
          </p:cNvSpPr>
          <p:nvPr>
            <p:ph type="body" sz="quarter" idx="22" hasCustomPrompt="1"/>
          </p:nvPr>
        </p:nvSpPr>
        <p:spPr>
          <a:xfrm>
            <a:off x="7144041" y="2982769"/>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15" name="Picture Placeholder 9"/>
          <p:cNvSpPr>
            <a:spLocks noGrp="1"/>
          </p:cNvSpPr>
          <p:nvPr>
            <p:ph type="pic" sz="quarter" idx="23"/>
          </p:nvPr>
        </p:nvSpPr>
        <p:spPr>
          <a:xfrm>
            <a:off x="7144041" y="1589233"/>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16" name="Text Placeholder 7"/>
          <p:cNvSpPr>
            <a:spLocks noGrp="1"/>
          </p:cNvSpPr>
          <p:nvPr>
            <p:ph type="body" sz="quarter" idx="24" hasCustomPrompt="1"/>
          </p:nvPr>
        </p:nvSpPr>
        <p:spPr>
          <a:xfrm>
            <a:off x="576986" y="5320723"/>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17" name="Picture Placeholder 9"/>
          <p:cNvSpPr>
            <a:spLocks noGrp="1"/>
          </p:cNvSpPr>
          <p:nvPr>
            <p:ph type="pic" sz="quarter" idx="25"/>
          </p:nvPr>
        </p:nvSpPr>
        <p:spPr>
          <a:xfrm>
            <a:off x="576984" y="3927186"/>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18" name="Text Placeholder 7"/>
          <p:cNvSpPr>
            <a:spLocks noGrp="1"/>
          </p:cNvSpPr>
          <p:nvPr>
            <p:ph type="body" sz="quarter" idx="26" hasCustomPrompt="1"/>
          </p:nvPr>
        </p:nvSpPr>
        <p:spPr>
          <a:xfrm>
            <a:off x="2197968" y="5320723"/>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spcBef>
                <a:spcPts val="0"/>
              </a:spcBef>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19" name="Picture Placeholder 9"/>
          <p:cNvSpPr>
            <a:spLocks noGrp="1"/>
          </p:cNvSpPr>
          <p:nvPr>
            <p:ph type="pic" sz="quarter" idx="27"/>
          </p:nvPr>
        </p:nvSpPr>
        <p:spPr>
          <a:xfrm>
            <a:off x="2197966" y="3927186"/>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20" name="Text Placeholder 7"/>
          <p:cNvSpPr>
            <a:spLocks noGrp="1"/>
          </p:cNvSpPr>
          <p:nvPr>
            <p:ph type="body" sz="quarter" idx="28" hasCustomPrompt="1"/>
          </p:nvPr>
        </p:nvSpPr>
        <p:spPr>
          <a:xfrm>
            <a:off x="3850123" y="5320723"/>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21" name="Picture Placeholder 9"/>
          <p:cNvSpPr>
            <a:spLocks noGrp="1"/>
          </p:cNvSpPr>
          <p:nvPr>
            <p:ph type="pic" sz="quarter" idx="29"/>
          </p:nvPr>
        </p:nvSpPr>
        <p:spPr>
          <a:xfrm>
            <a:off x="3850123" y="3927186"/>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22" name="Text Placeholder 7"/>
          <p:cNvSpPr>
            <a:spLocks noGrp="1"/>
          </p:cNvSpPr>
          <p:nvPr>
            <p:ph type="body" sz="quarter" idx="30" hasCustomPrompt="1"/>
          </p:nvPr>
        </p:nvSpPr>
        <p:spPr>
          <a:xfrm>
            <a:off x="5491887" y="5320723"/>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23" name="Picture Placeholder 9"/>
          <p:cNvSpPr>
            <a:spLocks noGrp="1"/>
          </p:cNvSpPr>
          <p:nvPr>
            <p:ph type="pic" sz="quarter" idx="31"/>
          </p:nvPr>
        </p:nvSpPr>
        <p:spPr>
          <a:xfrm>
            <a:off x="5491885" y="3927186"/>
            <a:ext cx="1069975" cy="1330325"/>
          </a:xfrm>
          <a:prstGeom prst="rect">
            <a:avLst/>
          </a:prstGeom>
        </p:spPr>
        <p:txBody>
          <a:bodyPr/>
          <a:lstStyle>
            <a:lvl1pPr>
              <a:defRPr lang="en-US" sz="1600" kern="1200" noProof="0" dirty="0">
                <a:solidFill>
                  <a:schemeClr val="tx1"/>
                </a:solidFill>
                <a:latin typeface="+mn-lt"/>
                <a:ea typeface="+mn-ea"/>
                <a:cs typeface="+mn-cs"/>
              </a:defRPr>
            </a:lvl1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24" name="Text Placeholder 7"/>
          <p:cNvSpPr>
            <a:spLocks noGrp="1"/>
          </p:cNvSpPr>
          <p:nvPr>
            <p:ph type="body" sz="quarter" idx="32" hasCustomPrompt="1"/>
          </p:nvPr>
        </p:nvSpPr>
        <p:spPr>
          <a:xfrm>
            <a:off x="7144041" y="5320723"/>
            <a:ext cx="1428461" cy="934604"/>
          </a:xfrm>
          <a:prstGeom prst="rect">
            <a:avLst/>
          </a:prstGeom>
        </p:spPr>
        <p:txBody>
          <a:bodyPr/>
          <a:lstStyle>
            <a:lvl1pPr marL="0" indent="0">
              <a:lnSpc>
                <a:spcPts val="1000"/>
              </a:lnSpc>
              <a:buNone/>
              <a:defRPr sz="1000" b="1"/>
            </a:lvl1pPr>
            <a:lvl2pPr marL="0" indent="0">
              <a:lnSpc>
                <a:spcPts val="1000"/>
              </a:lnSpc>
              <a:buNone/>
              <a:defRPr sz="1000" i="1"/>
            </a:lvl2pPr>
            <a:lvl3pPr marL="0" indent="0">
              <a:lnSpc>
                <a:spcPts val="1000"/>
              </a:lnSpc>
              <a:buFont typeface="Arial" pitchFamily="34" charset="0"/>
              <a:buNone/>
              <a:defRPr sz="1000"/>
            </a:lvl3pPr>
            <a:lvl4pPr marL="0" indent="0">
              <a:lnSpc>
                <a:spcPts val="1000"/>
              </a:lnSpc>
              <a:buNone/>
              <a:defRPr sz="1000"/>
            </a:lvl4pPr>
            <a:lvl5pPr marL="0" indent="0">
              <a:buNone/>
              <a:defRPr sz="1000"/>
            </a:lvl5pPr>
          </a:lstStyle>
          <a:p>
            <a:pPr lvl="0"/>
            <a:r>
              <a:rPr lang="en-US" dirty="0" smtClean="0"/>
              <a:t>Click add text</a:t>
            </a:r>
          </a:p>
          <a:p>
            <a:pPr lvl="1"/>
            <a:r>
              <a:rPr lang="en-US" dirty="0" smtClean="0"/>
              <a:t>Second level</a:t>
            </a:r>
          </a:p>
          <a:p>
            <a:pPr lvl="2"/>
            <a:r>
              <a:rPr lang="en-US" dirty="0" smtClean="0"/>
              <a:t>Third level</a:t>
            </a:r>
          </a:p>
          <a:p>
            <a:pPr lvl="3"/>
            <a:r>
              <a:rPr lang="en-US" dirty="0" smtClean="0"/>
              <a:t>Fourth level</a:t>
            </a:r>
          </a:p>
        </p:txBody>
      </p:sp>
      <p:sp>
        <p:nvSpPr>
          <p:cNvPr id="25" name="Picture Placeholder 9"/>
          <p:cNvSpPr>
            <a:spLocks noGrp="1"/>
          </p:cNvSpPr>
          <p:nvPr>
            <p:ph type="pic" sz="quarter" idx="33"/>
          </p:nvPr>
        </p:nvSpPr>
        <p:spPr>
          <a:xfrm>
            <a:off x="7144041" y="3962400"/>
            <a:ext cx="1069975" cy="1330325"/>
          </a:xfrm>
          <a:prstGeom prst="rect">
            <a:avLst/>
          </a:prstGeom>
        </p:spPr>
        <p:txBody>
          <a:bodyPr/>
          <a:lstStyle>
            <a:lvl1pPr>
              <a:defRPr lang="en-US" sz="1600" kern="1200" noProof="0" dirty="0">
                <a:solidFill>
                  <a:schemeClr val="tx1"/>
                </a:solidFill>
                <a:latin typeface="+mn-lt"/>
                <a:ea typeface="+mn-ea"/>
                <a:cs typeface="+mn-cs"/>
              </a:defRPr>
            </a:lvl1pPr>
            <a:lvl2pPr>
              <a:defRPr lang="en-US" sz="1600" kern="1200" noProof="0" dirty="0">
                <a:solidFill>
                  <a:schemeClr val="tx1"/>
                </a:solidFill>
                <a:latin typeface="+mn-lt"/>
                <a:ea typeface="+mn-ea"/>
                <a:cs typeface="+mn-cs"/>
              </a:defRPr>
            </a:lvl2pPr>
          </a:lstStyle>
          <a:p>
            <a:pPr marL="228600" lvl="0" indent="-228600" algn="l" defTabSz="914400" rtl="0" eaLnBrk="1" latinLnBrk="0" hangingPunct="1">
              <a:spcBef>
                <a:spcPct val="20000"/>
              </a:spcBef>
              <a:buClr>
                <a:srgbClr val="B01C2E"/>
              </a:buClr>
              <a:buFont typeface="Wingdings" pitchFamily="2" charset="2"/>
              <a:buChar char="§"/>
            </a:pPr>
            <a:endParaRPr lang="en-US" noProof="0" dirty="0"/>
          </a:p>
        </p:txBody>
      </p:sp>
      <p:sp>
        <p:nvSpPr>
          <p:cNvPr id="26"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27"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28" name="Footer Placeholder 27"/>
          <p:cNvSpPr>
            <a:spLocks noGrp="1"/>
          </p:cNvSpPr>
          <p:nvPr>
            <p:ph type="ftr" sz="quarter" idx="34"/>
          </p:nvPr>
        </p:nvSpPr>
        <p:spPr/>
        <p:txBody>
          <a:bodyPr/>
          <a:lstStyle/>
          <a:p>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he Team - Full Page">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441777" y="1439863"/>
            <a:ext cx="8349799" cy="381000"/>
          </a:xfrm>
          <a:prstGeom prst="rect">
            <a:avLst/>
          </a:prstGeom>
          <a:noFill/>
          <a:ln w="9525">
            <a:noFill/>
            <a:miter lim="800000"/>
            <a:headEnd/>
            <a:tailEnd/>
          </a:ln>
          <a:effectLst/>
        </p:spPr>
        <p:txBody>
          <a:bodyPr wrap="none" lIns="0" tIns="0" rIns="0" bIns="0" anchor="b"/>
          <a:lstStyle/>
          <a:p>
            <a:r>
              <a:rPr lang="en-US" sz="1050" b="1" dirty="0" smtClean="0">
                <a:solidFill>
                  <a:srgbClr val="C00000"/>
                </a:solidFill>
                <a:latin typeface="Arial" charset="0"/>
              </a:rPr>
              <a:t>PARTNERS</a:t>
            </a:r>
            <a:endParaRPr lang="en-US" sz="1050" b="1" dirty="0">
              <a:solidFill>
                <a:srgbClr val="C00000"/>
              </a:solidFill>
              <a:latin typeface="Arial" charset="0"/>
            </a:endParaRPr>
          </a:p>
        </p:txBody>
      </p:sp>
      <p:sp>
        <p:nvSpPr>
          <p:cNvPr id="9" name="Line 22"/>
          <p:cNvSpPr>
            <a:spLocks noChangeShapeType="1"/>
          </p:cNvSpPr>
          <p:nvPr/>
        </p:nvSpPr>
        <p:spPr bwMode="auto">
          <a:xfrm>
            <a:off x="438151" y="1897063"/>
            <a:ext cx="8353425" cy="0"/>
          </a:xfrm>
          <a:prstGeom prst="line">
            <a:avLst/>
          </a:prstGeom>
          <a:noFill/>
          <a:ln w="6350">
            <a:solidFill>
              <a:schemeClr val="tx1"/>
            </a:solidFill>
            <a:round/>
            <a:headEnd/>
            <a:tailEnd/>
          </a:ln>
          <a:effectLst/>
        </p:spPr>
        <p:txBody>
          <a:bodyPr/>
          <a:lstStyle/>
          <a:p>
            <a:endParaRPr lang="en-US"/>
          </a:p>
        </p:txBody>
      </p:sp>
      <p:sp>
        <p:nvSpPr>
          <p:cNvPr id="10" name="Text Box 23"/>
          <p:cNvSpPr txBox="1">
            <a:spLocks noChangeArrowheads="1"/>
          </p:cNvSpPr>
          <p:nvPr/>
        </p:nvSpPr>
        <p:spPr bwMode="auto">
          <a:xfrm>
            <a:off x="441777" y="3268663"/>
            <a:ext cx="8349799" cy="381000"/>
          </a:xfrm>
          <a:prstGeom prst="rect">
            <a:avLst/>
          </a:prstGeom>
          <a:noFill/>
          <a:ln w="9525">
            <a:noFill/>
            <a:miter lim="800000"/>
            <a:headEnd/>
            <a:tailEnd/>
          </a:ln>
          <a:effectLst/>
        </p:spPr>
        <p:txBody>
          <a:bodyPr wrap="none" lIns="0" tIns="0" rIns="0" bIns="0" anchor="b"/>
          <a:lstStyle/>
          <a:p>
            <a:r>
              <a:rPr lang="en-US" sz="1050" b="1" dirty="0" smtClean="0">
                <a:solidFill>
                  <a:srgbClr val="C00000"/>
                </a:solidFill>
                <a:latin typeface="Arial" charset="0"/>
              </a:rPr>
              <a:t>ASSOCIATES</a:t>
            </a:r>
            <a:endParaRPr lang="en-US" sz="1050" b="1" dirty="0">
              <a:solidFill>
                <a:srgbClr val="C00000"/>
              </a:solidFill>
              <a:latin typeface="Arial" charset="0"/>
            </a:endParaRPr>
          </a:p>
        </p:txBody>
      </p:sp>
      <p:sp>
        <p:nvSpPr>
          <p:cNvPr id="11" name="Line 24"/>
          <p:cNvSpPr>
            <a:spLocks noChangeShapeType="1"/>
          </p:cNvSpPr>
          <p:nvPr/>
        </p:nvSpPr>
        <p:spPr bwMode="auto">
          <a:xfrm>
            <a:off x="438151" y="3725863"/>
            <a:ext cx="8353425" cy="0"/>
          </a:xfrm>
          <a:prstGeom prst="line">
            <a:avLst/>
          </a:prstGeom>
          <a:noFill/>
          <a:ln w="6350">
            <a:solidFill>
              <a:schemeClr val="tx1"/>
            </a:solidFill>
            <a:round/>
            <a:headEnd/>
            <a:tailEnd/>
          </a:ln>
          <a:effectLst/>
        </p:spPr>
        <p:txBody>
          <a:bodyPr/>
          <a:lstStyle/>
          <a:p>
            <a:endParaRPr lang="en-US"/>
          </a:p>
        </p:txBody>
      </p:sp>
      <p:sp>
        <p:nvSpPr>
          <p:cNvPr id="28" name="Text Placeholder 27"/>
          <p:cNvSpPr>
            <a:spLocks noGrp="1"/>
          </p:cNvSpPr>
          <p:nvPr userDrawn="1">
            <p:ph type="body" sz="quarter" idx="10" hasCustomPrompt="1"/>
          </p:nvPr>
        </p:nvSpPr>
        <p:spPr>
          <a:xfrm>
            <a:off x="2608581" y="2019300"/>
            <a:ext cx="1828800" cy="731520"/>
          </a:xfrm>
          <a:prstGeom prst="rect">
            <a:avLst/>
          </a:prstGeom>
          <a:ln>
            <a:solidFill>
              <a:srgbClr val="666666"/>
            </a:solidFill>
          </a:ln>
        </p:spPr>
        <p:txBody>
          <a:bodyPr anchor="ctr"/>
          <a:lstStyle>
            <a:lvl1pPr marL="0" indent="0" algn="ctr">
              <a:buNone/>
              <a:defRPr sz="1200" b="1"/>
            </a:lvl1pPr>
          </a:lstStyle>
          <a:p>
            <a:pPr lvl="0"/>
            <a:r>
              <a:rPr lang="en-US" sz="1200" dirty="0" smtClean="0"/>
              <a:t>Partner</a:t>
            </a:r>
            <a:endParaRPr lang="en-US" dirty="0"/>
          </a:p>
        </p:txBody>
      </p:sp>
      <p:sp>
        <p:nvSpPr>
          <p:cNvPr id="32" name="Text Placeholder 31"/>
          <p:cNvSpPr>
            <a:spLocks noGrp="1"/>
          </p:cNvSpPr>
          <p:nvPr userDrawn="1">
            <p:ph type="body" sz="quarter" idx="11" hasCustomPrompt="1"/>
          </p:nvPr>
        </p:nvSpPr>
        <p:spPr>
          <a:xfrm>
            <a:off x="4779011" y="2019300"/>
            <a:ext cx="1828800" cy="731520"/>
          </a:xfrm>
          <a:prstGeom prst="rect">
            <a:avLst/>
          </a:prstGeom>
          <a:ln>
            <a:solidFill>
              <a:srgbClr val="666666"/>
            </a:solidFill>
          </a:ln>
        </p:spPr>
        <p:txBody>
          <a:bodyPr anchor="ctr"/>
          <a:lstStyle>
            <a:lvl1pPr marL="0" indent="0" algn="ctr">
              <a:buNone/>
              <a:defRPr sz="1200" b="1"/>
            </a:lvl1pPr>
          </a:lstStyle>
          <a:p>
            <a:pPr lvl="0"/>
            <a:r>
              <a:rPr lang="en-US" dirty="0" smtClean="0"/>
              <a:t>Partner</a:t>
            </a:r>
            <a:endParaRPr lang="en-US" dirty="0"/>
          </a:p>
        </p:txBody>
      </p:sp>
      <p:sp>
        <p:nvSpPr>
          <p:cNvPr id="34" name="Text Placeholder 33"/>
          <p:cNvSpPr>
            <a:spLocks noGrp="1"/>
          </p:cNvSpPr>
          <p:nvPr userDrawn="1">
            <p:ph type="body" sz="quarter" idx="12" hasCustomPrompt="1"/>
          </p:nvPr>
        </p:nvSpPr>
        <p:spPr>
          <a:xfrm>
            <a:off x="6949440" y="2019300"/>
            <a:ext cx="1828800" cy="731520"/>
          </a:xfrm>
          <a:prstGeom prst="rect">
            <a:avLst/>
          </a:prstGeom>
          <a:ln>
            <a:solidFill>
              <a:srgbClr val="666666"/>
            </a:solidFill>
          </a:ln>
        </p:spPr>
        <p:txBody>
          <a:bodyPr anchor="ctr"/>
          <a:lstStyle>
            <a:lvl1pPr marL="0" indent="0" algn="ctr">
              <a:buNone/>
              <a:defRPr sz="1200" b="1"/>
            </a:lvl1pPr>
          </a:lstStyle>
          <a:p>
            <a:pPr lvl="0"/>
            <a:r>
              <a:rPr lang="en-US" dirty="0" smtClean="0"/>
              <a:t>Partner</a:t>
            </a:r>
            <a:endParaRPr lang="en-US" dirty="0"/>
          </a:p>
        </p:txBody>
      </p:sp>
      <p:sp>
        <p:nvSpPr>
          <p:cNvPr id="17" name="Text Placeholder 16"/>
          <p:cNvSpPr>
            <a:spLocks noGrp="1"/>
          </p:cNvSpPr>
          <p:nvPr userDrawn="1">
            <p:ph type="body" sz="quarter" idx="17" hasCustomPrompt="1"/>
          </p:nvPr>
        </p:nvSpPr>
        <p:spPr>
          <a:xfrm>
            <a:off x="1481328" y="3886200"/>
            <a:ext cx="2971800" cy="731520"/>
          </a:xfrm>
          <a:prstGeom prst="rect">
            <a:avLst/>
          </a:prstGeom>
          <a:ln>
            <a:solidFill>
              <a:srgbClr val="666666"/>
            </a:solidFill>
          </a:ln>
        </p:spPr>
        <p:txBody>
          <a:bodyPr anchor="ctr"/>
          <a:lstStyle>
            <a:lvl1pPr marL="0" indent="0" algn="ctr">
              <a:buNone/>
              <a:defRPr sz="1200" b="1" baseline="0">
                <a:latin typeface="+mn-lt"/>
              </a:defRPr>
            </a:lvl1pPr>
            <a:lvl2pPr>
              <a:defRPr sz="1200" baseline="0">
                <a:latin typeface="Arial" pitchFamily="34" charset="0"/>
              </a:defRPr>
            </a:lvl2pPr>
            <a:lvl3pPr>
              <a:defRPr sz="1200" baseline="0">
                <a:latin typeface="Arial" pitchFamily="34" charset="0"/>
              </a:defRPr>
            </a:lvl3pPr>
            <a:lvl4pPr>
              <a:defRPr sz="1200" baseline="0">
                <a:latin typeface="Arial" pitchFamily="34" charset="0"/>
              </a:defRPr>
            </a:lvl4pPr>
            <a:lvl5pPr>
              <a:defRPr sz="1200" baseline="0">
                <a:latin typeface="Arial" pitchFamily="34" charset="0"/>
              </a:defRPr>
            </a:lvl5pPr>
          </a:lstStyle>
          <a:p>
            <a:pPr lvl="0"/>
            <a:r>
              <a:rPr lang="en-US" dirty="0" smtClean="0"/>
              <a:t>Associate</a:t>
            </a:r>
            <a:endParaRPr lang="en-US" dirty="0"/>
          </a:p>
        </p:txBody>
      </p:sp>
      <p:sp>
        <p:nvSpPr>
          <p:cNvPr id="15" name="Text Placeholder 14"/>
          <p:cNvSpPr>
            <a:spLocks noGrp="1"/>
          </p:cNvSpPr>
          <p:nvPr userDrawn="1">
            <p:ph type="body" sz="quarter" idx="18" hasCustomPrompt="1"/>
          </p:nvPr>
        </p:nvSpPr>
        <p:spPr>
          <a:xfrm>
            <a:off x="4724400" y="3886200"/>
            <a:ext cx="2971800" cy="731520"/>
          </a:xfrm>
          <a:prstGeom prst="rect">
            <a:avLst/>
          </a:prstGeom>
          <a:ln>
            <a:solidFill>
              <a:srgbClr val="666666"/>
            </a:solidFill>
          </a:ln>
        </p:spPr>
        <p:txBody>
          <a:bodyPr anchor="ctr"/>
          <a:lstStyle>
            <a:lvl1pPr marL="0" indent="0" algn="ctr">
              <a:buNone/>
              <a:defRPr sz="1200" b="1" baseline="0">
                <a:latin typeface="+mn-lt"/>
              </a:defRPr>
            </a:lvl1pPr>
            <a:lvl2pPr>
              <a:defRPr sz="1200" baseline="0">
                <a:latin typeface="Arial" pitchFamily="34" charset="0"/>
              </a:defRPr>
            </a:lvl2pPr>
            <a:lvl3pPr>
              <a:defRPr sz="1200" baseline="0">
                <a:latin typeface="Arial" pitchFamily="34" charset="0"/>
              </a:defRPr>
            </a:lvl3pPr>
            <a:lvl4pPr>
              <a:defRPr sz="1200" baseline="0">
                <a:latin typeface="Arial" pitchFamily="34" charset="0"/>
              </a:defRPr>
            </a:lvl4pPr>
            <a:lvl5pPr>
              <a:defRPr sz="1200" baseline="0">
                <a:latin typeface="Arial" pitchFamily="34" charset="0"/>
              </a:defRPr>
            </a:lvl5pPr>
          </a:lstStyle>
          <a:p>
            <a:pPr lvl="0"/>
            <a:r>
              <a:rPr lang="en-US" dirty="0" smtClean="0"/>
              <a:t>Associate</a:t>
            </a:r>
            <a:endParaRPr lang="en-US" dirty="0"/>
          </a:p>
        </p:txBody>
      </p:sp>
      <p:sp>
        <p:nvSpPr>
          <p:cNvPr id="19" name="Rectangle 2"/>
          <p:cNvSpPr>
            <a:spLocks noGrp="1" noChangeArrowheads="1"/>
          </p:cNvSpPr>
          <p:nvPr userDrawn="1">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The Team</a:t>
            </a:r>
          </a:p>
        </p:txBody>
      </p:sp>
      <p:sp>
        <p:nvSpPr>
          <p:cNvPr id="20" name="Text Placeholder 14"/>
          <p:cNvSpPr>
            <a:spLocks noGrp="1"/>
          </p:cNvSpPr>
          <p:nvPr>
            <p:ph type="body" sz="quarter" idx="19" hasCustomPrompt="1"/>
          </p:nvPr>
        </p:nvSpPr>
        <p:spPr>
          <a:xfrm>
            <a:off x="1481328" y="4800600"/>
            <a:ext cx="6217920" cy="548640"/>
          </a:xfrm>
          <a:prstGeom prst="rect">
            <a:avLst/>
          </a:prstGeom>
          <a:ln>
            <a:solidFill>
              <a:srgbClr val="666666"/>
            </a:solidFill>
          </a:ln>
        </p:spPr>
        <p:txBody>
          <a:bodyPr anchor="ctr"/>
          <a:lstStyle>
            <a:lvl1pPr marL="0" indent="0" algn="ctr">
              <a:buNone/>
              <a:defRPr sz="1200" b="1" baseline="0">
                <a:latin typeface="+mn-lt"/>
              </a:defRPr>
            </a:lvl1pPr>
            <a:lvl2pPr>
              <a:defRPr sz="1200" baseline="0">
                <a:latin typeface="Arial" pitchFamily="34" charset="0"/>
              </a:defRPr>
            </a:lvl2pPr>
            <a:lvl3pPr>
              <a:defRPr sz="1200" baseline="0">
                <a:latin typeface="Arial" pitchFamily="34" charset="0"/>
              </a:defRPr>
            </a:lvl3pPr>
            <a:lvl4pPr>
              <a:defRPr sz="1200" baseline="0">
                <a:latin typeface="Arial" pitchFamily="34" charset="0"/>
              </a:defRPr>
            </a:lvl4pPr>
            <a:lvl5pPr>
              <a:defRPr sz="1200" baseline="0">
                <a:latin typeface="Arial" pitchFamily="34" charset="0"/>
              </a:defRPr>
            </a:lvl5pPr>
          </a:lstStyle>
          <a:p>
            <a:pPr lvl="0"/>
            <a:r>
              <a:rPr lang="en-US" dirty="0" smtClean="0"/>
              <a:t>Team for Due Diligence</a:t>
            </a:r>
            <a:endParaRPr lang="en-US" dirty="0"/>
          </a:p>
        </p:txBody>
      </p:sp>
      <p:sp>
        <p:nvSpPr>
          <p:cNvPr id="21" name="Text Placeholder 27"/>
          <p:cNvSpPr>
            <a:spLocks noGrp="1"/>
          </p:cNvSpPr>
          <p:nvPr>
            <p:ph type="body" sz="quarter" idx="20" hasCustomPrompt="1"/>
          </p:nvPr>
        </p:nvSpPr>
        <p:spPr>
          <a:xfrm>
            <a:off x="438151" y="2019300"/>
            <a:ext cx="1828800" cy="731520"/>
          </a:xfrm>
          <a:prstGeom prst="rect">
            <a:avLst/>
          </a:prstGeom>
          <a:ln>
            <a:solidFill>
              <a:srgbClr val="666666"/>
            </a:solidFill>
          </a:ln>
        </p:spPr>
        <p:txBody>
          <a:bodyPr anchor="ctr"/>
          <a:lstStyle>
            <a:lvl1pPr marL="0" indent="0" algn="ctr">
              <a:buNone/>
              <a:defRPr sz="1200" b="1"/>
            </a:lvl1pPr>
          </a:lstStyle>
          <a:p>
            <a:pPr lvl="0"/>
            <a:r>
              <a:rPr lang="en-US" sz="1200" dirty="0" smtClean="0"/>
              <a:t>Partner</a:t>
            </a:r>
            <a:endParaRPr lang="en-US" dirty="0"/>
          </a:p>
        </p:txBody>
      </p:sp>
      <p:sp>
        <p:nvSpPr>
          <p:cNvPr id="1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6" name="Footer Placeholder 15"/>
          <p:cNvSpPr>
            <a:spLocks noGrp="1"/>
          </p:cNvSpPr>
          <p:nvPr>
            <p:ph type="ftr" sz="quarter" idx="21"/>
          </p:nvPr>
        </p:nvSpPr>
        <p:spPr/>
        <p:txBody>
          <a:bodyPr/>
          <a:lstStyle/>
          <a:p>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ombstone - HIGHLIGHTS V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6" name="Text Placeholder 36"/>
          <p:cNvSpPr>
            <a:spLocks noGrp="1"/>
          </p:cNvSpPr>
          <p:nvPr>
            <p:ph type="body" sz="quarter" idx="102"/>
          </p:nvPr>
        </p:nvSpPr>
        <p:spPr>
          <a:xfrm>
            <a:off x="450850"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36"/>
          <p:cNvSpPr>
            <a:spLocks noGrp="1"/>
          </p:cNvSpPr>
          <p:nvPr>
            <p:ph type="body" sz="quarter" idx="103"/>
          </p:nvPr>
        </p:nvSpPr>
        <p:spPr>
          <a:xfrm>
            <a:off x="450850"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8" name="Text Placeholder 36"/>
          <p:cNvSpPr>
            <a:spLocks noGrp="1"/>
          </p:cNvSpPr>
          <p:nvPr>
            <p:ph type="body" sz="quarter" idx="104"/>
          </p:nvPr>
        </p:nvSpPr>
        <p:spPr>
          <a:xfrm>
            <a:off x="2111456"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6"/>
          <p:cNvSpPr>
            <a:spLocks noGrp="1"/>
          </p:cNvSpPr>
          <p:nvPr>
            <p:ph type="body" sz="quarter" idx="105"/>
          </p:nvPr>
        </p:nvSpPr>
        <p:spPr>
          <a:xfrm>
            <a:off x="2111456"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0" name="Text Placeholder 36"/>
          <p:cNvSpPr>
            <a:spLocks noGrp="1"/>
          </p:cNvSpPr>
          <p:nvPr>
            <p:ph type="body" sz="quarter" idx="106"/>
          </p:nvPr>
        </p:nvSpPr>
        <p:spPr>
          <a:xfrm>
            <a:off x="3772062"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36"/>
          <p:cNvSpPr>
            <a:spLocks noGrp="1"/>
          </p:cNvSpPr>
          <p:nvPr>
            <p:ph type="body" sz="quarter" idx="107"/>
          </p:nvPr>
        </p:nvSpPr>
        <p:spPr>
          <a:xfrm>
            <a:off x="3772062"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2" name="Text Placeholder 36"/>
          <p:cNvSpPr>
            <a:spLocks noGrp="1"/>
          </p:cNvSpPr>
          <p:nvPr>
            <p:ph type="body" sz="quarter" idx="108"/>
          </p:nvPr>
        </p:nvSpPr>
        <p:spPr>
          <a:xfrm>
            <a:off x="5432668"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36"/>
          <p:cNvSpPr>
            <a:spLocks noGrp="1"/>
          </p:cNvSpPr>
          <p:nvPr>
            <p:ph type="body" sz="quarter" idx="109"/>
          </p:nvPr>
        </p:nvSpPr>
        <p:spPr>
          <a:xfrm>
            <a:off x="5432668"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4" name="Text Placeholder 36"/>
          <p:cNvSpPr>
            <a:spLocks noGrp="1"/>
          </p:cNvSpPr>
          <p:nvPr>
            <p:ph type="body" sz="quarter" idx="110"/>
          </p:nvPr>
        </p:nvSpPr>
        <p:spPr>
          <a:xfrm>
            <a:off x="7105650"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36"/>
          <p:cNvSpPr>
            <a:spLocks noGrp="1"/>
          </p:cNvSpPr>
          <p:nvPr>
            <p:ph type="body" sz="quarter" idx="111"/>
          </p:nvPr>
        </p:nvSpPr>
        <p:spPr>
          <a:xfrm>
            <a:off x="7105650"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40" name="Text Placeholder 36"/>
          <p:cNvSpPr>
            <a:spLocks noGrp="1"/>
          </p:cNvSpPr>
          <p:nvPr>
            <p:ph type="body" sz="quarter" idx="112"/>
          </p:nvPr>
        </p:nvSpPr>
        <p:spPr>
          <a:xfrm>
            <a:off x="450850"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1" name="Text Placeholder 36"/>
          <p:cNvSpPr>
            <a:spLocks noGrp="1"/>
          </p:cNvSpPr>
          <p:nvPr>
            <p:ph type="body" sz="quarter" idx="113"/>
          </p:nvPr>
        </p:nvSpPr>
        <p:spPr>
          <a:xfrm>
            <a:off x="450850"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42" name="Text Placeholder 36"/>
          <p:cNvSpPr>
            <a:spLocks noGrp="1"/>
          </p:cNvSpPr>
          <p:nvPr>
            <p:ph type="body" sz="quarter" idx="114"/>
          </p:nvPr>
        </p:nvSpPr>
        <p:spPr>
          <a:xfrm>
            <a:off x="2111456"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3" name="Text Placeholder 36"/>
          <p:cNvSpPr>
            <a:spLocks noGrp="1"/>
          </p:cNvSpPr>
          <p:nvPr>
            <p:ph type="body" sz="quarter" idx="115"/>
          </p:nvPr>
        </p:nvSpPr>
        <p:spPr>
          <a:xfrm>
            <a:off x="2111456"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44" name="Text Placeholder 36"/>
          <p:cNvSpPr>
            <a:spLocks noGrp="1"/>
          </p:cNvSpPr>
          <p:nvPr>
            <p:ph type="body" sz="quarter" idx="116"/>
          </p:nvPr>
        </p:nvSpPr>
        <p:spPr>
          <a:xfrm>
            <a:off x="3772062"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5" name="Text Placeholder 36"/>
          <p:cNvSpPr>
            <a:spLocks noGrp="1"/>
          </p:cNvSpPr>
          <p:nvPr>
            <p:ph type="body" sz="quarter" idx="117"/>
          </p:nvPr>
        </p:nvSpPr>
        <p:spPr>
          <a:xfrm>
            <a:off x="3772062"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46" name="Text Placeholder 36"/>
          <p:cNvSpPr>
            <a:spLocks noGrp="1"/>
          </p:cNvSpPr>
          <p:nvPr>
            <p:ph type="body" sz="quarter" idx="118"/>
          </p:nvPr>
        </p:nvSpPr>
        <p:spPr>
          <a:xfrm>
            <a:off x="5432668"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7" name="Text Placeholder 36"/>
          <p:cNvSpPr>
            <a:spLocks noGrp="1"/>
          </p:cNvSpPr>
          <p:nvPr>
            <p:ph type="body" sz="quarter" idx="119"/>
          </p:nvPr>
        </p:nvSpPr>
        <p:spPr>
          <a:xfrm>
            <a:off x="5432668"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48" name="Text Placeholder 36"/>
          <p:cNvSpPr>
            <a:spLocks noGrp="1"/>
          </p:cNvSpPr>
          <p:nvPr>
            <p:ph type="body" sz="quarter" idx="120"/>
          </p:nvPr>
        </p:nvSpPr>
        <p:spPr>
          <a:xfrm>
            <a:off x="7105650"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9" name="Text Placeholder 36"/>
          <p:cNvSpPr>
            <a:spLocks noGrp="1"/>
          </p:cNvSpPr>
          <p:nvPr>
            <p:ph type="body" sz="quarter" idx="121"/>
          </p:nvPr>
        </p:nvSpPr>
        <p:spPr>
          <a:xfrm>
            <a:off x="7105650"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50" name="Text Placeholder 36"/>
          <p:cNvSpPr>
            <a:spLocks noGrp="1"/>
          </p:cNvSpPr>
          <p:nvPr>
            <p:ph type="body" sz="quarter" idx="122"/>
          </p:nvPr>
        </p:nvSpPr>
        <p:spPr>
          <a:xfrm>
            <a:off x="450850"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1" name="Text Placeholder 36"/>
          <p:cNvSpPr>
            <a:spLocks noGrp="1"/>
          </p:cNvSpPr>
          <p:nvPr>
            <p:ph type="body" sz="quarter" idx="123"/>
          </p:nvPr>
        </p:nvSpPr>
        <p:spPr>
          <a:xfrm>
            <a:off x="450850"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52" name="Text Placeholder 36"/>
          <p:cNvSpPr>
            <a:spLocks noGrp="1"/>
          </p:cNvSpPr>
          <p:nvPr>
            <p:ph type="body" sz="quarter" idx="124"/>
          </p:nvPr>
        </p:nvSpPr>
        <p:spPr>
          <a:xfrm>
            <a:off x="2111456"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3" name="Text Placeholder 36"/>
          <p:cNvSpPr>
            <a:spLocks noGrp="1"/>
          </p:cNvSpPr>
          <p:nvPr>
            <p:ph type="body" sz="quarter" idx="125"/>
          </p:nvPr>
        </p:nvSpPr>
        <p:spPr>
          <a:xfrm>
            <a:off x="2111456"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54" name="Text Placeholder 36"/>
          <p:cNvSpPr>
            <a:spLocks noGrp="1"/>
          </p:cNvSpPr>
          <p:nvPr>
            <p:ph type="body" sz="quarter" idx="126"/>
          </p:nvPr>
        </p:nvSpPr>
        <p:spPr>
          <a:xfrm>
            <a:off x="3772062"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5" name="Text Placeholder 36"/>
          <p:cNvSpPr>
            <a:spLocks noGrp="1"/>
          </p:cNvSpPr>
          <p:nvPr>
            <p:ph type="body" sz="quarter" idx="127"/>
          </p:nvPr>
        </p:nvSpPr>
        <p:spPr>
          <a:xfrm>
            <a:off x="3772062"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56" name="Text Placeholder 36"/>
          <p:cNvSpPr>
            <a:spLocks noGrp="1"/>
          </p:cNvSpPr>
          <p:nvPr>
            <p:ph type="body" sz="quarter" idx="128"/>
          </p:nvPr>
        </p:nvSpPr>
        <p:spPr>
          <a:xfrm>
            <a:off x="5432668"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7" name="Text Placeholder 36"/>
          <p:cNvSpPr>
            <a:spLocks noGrp="1"/>
          </p:cNvSpPr>
          <p:nvPr>
            <p:ph type="body" sz="quarter" idx="129"/>
          </p:nvPr>
        </p:nvSpPr>
        <p:spPr>
          <a:xfrm>
            <a:off x="5432668"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58" name="Text Placeholder 36"/>
          <p:cNvSpPr>
            <a:spLocks noGrp="1"/>
          </p:cNvSpPr>
          <p:nvPr>
            <p:ph type="body" sz="quarter" idx="130"/>
          </p:nvPr>
        </p:nvSpPr>
        <p:spPr>
          <a:xfrm>
            <a:off x="7105650"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rgbClr val="9E3039"/>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9" name="Text Placeholder 36"/>
          <p:cNvSpPr>
            <a:spLocks noGrp="1"/>
          </p:cNvSpPr>
          <p:nvPr>
            <p:ph type="body" sz="quarter" idx="131"/>
          </p:nvPr>
        </p:nvSpPr>
        <p:spPr>
          <a:xfrm>
            <a:off x="7105650"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37" name="Rectangle 2"/>
          <p:cNvSpPr>
            <a:spLocks noGrp="1" noChangeArrowheads="1"/>
          </p:cNvSpPr>
          <p:nvPr>
            <p:ph type="title"/>
          </p:nvPr>
        </p:nvSpPr>
        <p:spPr bwMode="gray">
          <a:xfrm>
            <a:off x="447675"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endParaRPr lang="en-US" dirty="0" smtClean="0"/>
          </a:p>
        </p:txBody>
      </p:sp>
      <p:sp>
        <p:nvSpPr>
          <p:cNvPr id="60" name="Footer Placeholder 27"/>
          <p:cNvSpPr>
            <a:spLocks noGrp="1"/>
          </p:cNvSpPr>
          <p:nvPr>
            <p:ph type="ftr" sz="quarter" idx="34"/>
          </p:nvPr>
        </p:nvSpPr>
        <p:spPr>
          <a:xfrm>
            <a:off x="3124200" y="6356351"/>
            <a:ext cx="2895600" cy="365125"/>
          </a:xfrm>
        </p:spPr>
        <p:txBody>
          <a:bodyPr/>
          <a:lstStyle/>
          <a:p>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ombstone - HIGHLIGHTS V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6" name="Text Placeholder 36"/>
          <p:cNvSpPr>
            <a:spLocks noGrp="1"/>
          </p:cNvSpPr>
          <p:nvPr>
            <p:ph type="body" sz="quarter" idx="102"/>
          </p:nvPr>
        </p:nvSpPr>
        <p:spPr>
          <a:xfrm>
            <a:off x="450850"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chemeClr val="tx1"/>
                </a:solidFill>
                <a:effectLst/>
                <a:uLnTx/>
                <a:uFillTx/>
                <a:latin typeface="+mn-lt"/>
                <a:ea typeface="+mn-ea"/>
                <a:cs typeface="+mn-cs"/>
              </a:defRPr>
            </a:lvl1pPr>
            <a:lvl2pPr marL="0" indent="0" algn="l" defTabSz="914400" rtl="0" eaLnBrk="1" latinLnBrk="0" hangingPunct="1">
              <a:lnSpc>
                <a:spcPct val="100000"/>
              </a:lnSpc>
              <a:spcBef>
                <a:spcPts val="4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36"/>
          <p:cNvSpPr>
            <a:spLocks noGrp="1"/>
          </p:cNvSpPr>
          <p:nvPr>
            <p:ph type="body" sz="quarter" idx="103"/>
          </p:nvPr>
        </p:nvSpPr>
        <p:spPr>
          <a:xfrm>
            <a:off x="450850"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8" name="Text Placeholder 36"/>
          <p:cNvSpPr>
            <a:spLocks noGrp="1"/>
          </p:cNvSpPr>
          <p:nvPr>
            <p:ph type="body" sz="quarter" idx="104"/>
          </p:nvPr>
        </p:nvSpPr>
        <p:spPr>
          <a:xfrm>
            <a:off x="2111456"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chemeClr val="tx1"/>
                </a:solidFill>
                <a:effectLst/>
                <a:uLnTx/>
                <a:uFillTx/>
                <a:latin typeface="+mn-lt"/>
                <a:ea typeface="+mn-ea"/>
                <a:cs typeface="+mn-cs"/>
              </a:defRPr>
            </a:lvl1pPr>
            <a:lvl2pPr marL="0" indent="0" algn="l" defTabSz="914400" rtl="0" eaLnBrk="1" latinLnBrk="0" hangingPunct="1">
              <a:lnSpc>
                <a:spcPct val="100000"/>
              </a:lnSpc>
              <a:spcBef>
                <a:spcPts val="4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6"/>
          <p:cNvSpPr>
            <a:spLocks noGrp="1"/>
          </p:cNvSpPr>
          <p:nvPr>
            <p:ph type="body" sz="quarter" idx="105"/>
          </p:nvPr>
        </p:nvSpPr>
        <p:spPr>
          <a:xfrm>
            <a:off x="2111456"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0" name="Text Placeholder 36"/>
          <p:cNvSpPr>
            <a:spLocks noGrp="1"/>
          </p:cNvSpPr>
          <p:nvPr>
            <p:ph type="body" sz="quarter" idx="106"/>
          </p:nvPr>
        </p:nvSpPr>
        <p:spPr>
          <a:xfrm>
            <a:off x="3772062"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chemeClr val="tx1"/>
                </a:solidFill>
                <a:effectLst/>
                <a:uLnTx/>
                <a:uFillTx/>
                <a:latin typeface="+mn-lt"/>
                <a:ea typeface="+mn-ea"/>
                <a:cs typeface="+mn-cs"/>
              </a:defRPr>
            </a:lvl1pPr>
            <a:lvl2pPr marL="0" indent="0" algn="l" defTabSz="914400" rtl="0" eaLnBrk="1" latinLnBrk="0" hangingPunct="1">
              <a:lnSpc>
                <a:spcPct val="100000"/>
              </a:lnSpc>
              <a:spcBef>
                <a:spcPts val="4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36"/>
          <p:cNvSpPr>
            <a:spLocks noGrp="1"/>
          </p:cNvSpPr>
          <p:nvPr>
            <p:ph type="body" sz="quarter" idx="107"/>
          </p:nvPr>
        </p:nvSpPr>
        <p:spPr>
          <a:xfrm>
            <a:off x="3772062"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2" name="Text Placeholder 36"/>
          <p:cNvSpPr>
            <a:spLocks noGrp="1"/>
          </p:cNvSpPr>
          <p:nvPr>
            <p:ph type="body" sz="quarter" idx="108"/>
          </p:nvPr>
        </p:nvSpPr>
        <p:spPr>
          <a:xfrm>
            <a:off x="5432668"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chemeClr val="tx1"/>
                </a:solidFill>
                <a:effectLst/>
                <a:uLnTx/>
                <a:uFillTx/>
                <a:latin typeface="+mn-lt"/>
                <a:ea typeface="+mn-ea"/>
                <a:cs typeface="+mn-cs"/>
              </a:defRPr>
            </a:lvl1pPr>
            <a:lvl2pPr marL="0" indent="0" algn="l" defTabSz="914400" rtl="0" eaLnBrk="1" latinLnBrk="0" hangingPunct="1">
              <a:lnSpc>
                <a:spcPct val="100000"/>
              </a:lnSpc>
              <a:spcBef>
                <a:spcPts val="4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36"/>
          <p:cNvSpPr>
            <a:spLocks noGrp="1"/>
          </p:cNvSpPr>
          <p:nvPr>
            <p:ph type="body" sz="quarter" idx="109"/>
          </p:nvPr>
        </p:nvSpPr>
        <p:spPr>
          <a:xfrm>
            <a:off x="5432668"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4" name="Text Placeholder 36"/>
          <p:cNvSpPr>
            <a:spLocks noGrp="1"/>
          </p:cNvSpPr>
          <p:nvPr>
            <p:ph type="body" sz="quarter" idx="110"/>
          </p:nvPr>
        </p:nvSpPr>
        <p:spPr>
          <a:xfrm>
            <a:off x="7105650" y="121920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chemeClr val="tx1"/>
                </a:solidFill>
                <a:effectLst/>
                <a:uLnTx/>
                <a:uFillTx/>
                <a:latin typeface="+mn-lt"/>
                <a:ea typeface="+mn-ea"/>
                <a:cs typeface="+mn-cs"/>
              </a:defRPr>
            </a:lvl1pPr>
            <a:lvl2pPr marL="0" indent="0" algn="l" defTabSz="914400" rtl="0" eaLnBrk="1" latinLnBrk="0" hangingPunct="1">
              <a:lnSpc>
                <a:spcPct val="100000"/>
              </a:lnSpc>
              <a:spcBef>
                <a:spcPts val="4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chemeClr val="tx1"/>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36"/>
          <p:cNvSpPr>
            <a:spLocks noGrp="1"/>
          </p:cNvSpPr>
          <p:nvPr>
            <p:ph type="body" sz="quarter" idx="111"/>
          </p:nvPr>
        </p:nvSpPr>
        <p:spPr>
          <a:xfrm>
            <a:off x="7105650" y="262032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6" name="Text Placeholder 36"/>
          <p:cNvSpPr>
            <a:spLocks noGrp="1"/>
          </p:cNvSpPr>
          <p:nvPr>
            <p:ph type="body" sz="quarter" idx="112"/>
          </p:nvPr>
        </p:nvSpPr>
        <p:spPr>
          <a:xfrm>
            <a:off x="450850"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36"/>
          <p:cNvSpPr>
            <a:spLocks noGrp="1"/>
          </p:cNvSpPr>
          <p:nvPr>
            <p:ph type="body" sz="quarter" idx="113"/>
          </p:nvPr>
        </p:nvSpPr>
        <p:spPr>
          <a:xfrm>
            <a:off x="450850"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18" name="Text Placeholder 36"/>
          <p:cNvSpPr>
            <a:spLocks noGrp="1"/>
          </p:cNvSpPr>
          <p:nvPr>
            <p:ph type="body" sz="quarter" idx="114"/>
          </p:nvPr>
        </p:nvSpPr>
        <p:spPr>
          <a:xfrm>
            <a:off x="450850"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36"/>
          <p:cNvSpPr>
            <a:spLocks noGrp="1"/>
          </p:cNvSpPr>
          <p:nvPr>
            <p:ph type="body" sz="quarter" idx="115"/>
          </p:nvPr>
        </p:nvSpPr>
        <p:spPr>
          <a:xfrm>
            <a:off x="450850"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20" name="Text Placeholder 36"/>
          <p:cNvSpPr>
            <a:spLocks noGrp="1"/>
          </p:cNvSpPr>
          <p:nvPr>
            <p:ph type="body" sz="quarter" idx="116"/>
          </p:nvPr>
        </p:nvSpPr>
        <p:spPr>
          <a:xfrm>
            <a:off x="2111456"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36"/>
          <p:cNvSpPr>
            <a:spLocks noGrp="1"/>
          </p:cNvSpPr>
          <p:nvPr>
            <p:ph type="body" sz="quarter" idx="117"/>
          </p:nvPr>
        </p:nvSpPr>
        <p:spPr>
          <a:xfrm>
            <a:off x="2111456"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22" name="Text Placeholder 36"/>
          <p:cNvSpPr>
            <a:spLocks noGrp="1"/>
          </p:cNvSpPr>
          <p:nvPr>
            <p:ph type="body" sz="quarter" idx="118"/>
          </p:nvPr>
        </p:nvSpPr>
        <p:spPr>
          <a:xfrm>
            <a:off x="2111456"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3" name="Text Placeholder 36"/>
          <p:cNvSpPr>
            <a:spLocks noGrp="1"/>
          </p:cNvSpPr>
          <p:nvPr>
            <p:ph type="body" sz="quarter" idx="119"/>
          </p:nvPr>
        </p:nvSpPr>
        <p:spPr>
          <a:xfrm>
            <a:off x="2111456"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24" name="Text Placeholder 36"/>
          <p:cNvSpPr>
            <a:spLocks noGrp="1"/>
          </p:cNvSpPr>
          <p:nvPr>
            <p:ph type="body" sz="quarter" idx="120"/>
          </p:nvPr>
        </p:nvSpPr>
        <p:spPr>
          <a:xfrm>
            <a:off x="3772062"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5" name="Text Placeholder 36"/>
          <p:cNvSpPr>
            <a:spLocks noGrp="1"/>
          </p:cNvSpPr>
          <p:nvPr>
            <p:ph type="body" sz="quarter" idx="121"/>
          </p:nvPr>
        </p:nvSpPr>
        <p:spPr>
          <a:xfrm>
            <a:off x="3772062"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26" name="Text Placeholder 36"/>
          <p:cNvSpPr>
            <a:spLocks noGrp="1"/>
          </p:cNvSpPr>
          <p:nvPr>
            <p:ph type="body" sz="quarter" idx="122"/>
          </p:nvPr>
        </p:nvSpPr>
        <p:spPr>
          <a:xfrm>
            <a:off x="3772062"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7" name="Text Placeholder 36"/>
          <p:cNvSpPr>
            <a:spLocks noGrp="1"/>
          </p:cNvSpPr>
          <p:nvPr>
            <p:ph type="body" sz="quarter" idx="123"/>
          </p:nvPr>
        </p:nvSpPr>
        <p:spPr>
          <a:xfrm>
            <a:off x="3772062"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28" name="Text Placeholder 36"/>
          <p:cNvSpPr>
            <a:spLocks noGrp="1"/>
          </p:cNvSpPr>
          <p:nvPr>
            <p:ph type="body" sz="quarter" idx="124"/>
          </p:nvPr>
        </p:nvSpPr>
        <p:spPr>
          <a:xfrm>
            <a:off x="5432668"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9" name="Text Placeholder 36"/>
          <p:cNvSpPr>
            <a:spLocks noGrp="1"/>
          </p:cNvSpPr>
          <p:nvPr>
            <p:ph type="body" sz="quarter" idx="125"/>
          </p:nvPr>
        </p:nvSpPr>
        <p:spPr>
          <a:xfrm>
            <a:off x="5432668"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30" name="Text Placeholder 36"/>
          <p:cNvSpPr>
            <a:spLocks noGrp="1"/>
          </p:cNvSpPr>
          <p:nvPr>
            <p:ph type="body" sz="quarter" idx="126"/>
          </p:nvPr>
        </p:nvSpPr>
        <p:spPr>
          <a:xfrm>
            <a:off x="5432668"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1" name="Text Placeholder 36"/>
          <p:cNvSpPr>
            <a:spLocks noGrp="1"/>
          </p:cNvSpPr>
          <p:nvPr>
            <p:ph type="body" sz="quarter" idx="127"/>
          </p:nvPr>
        </p:nvSpPr>
        <p:spPr>
          <a:xfrm>
            <a:off x="5432668"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32" name="Text Placeholder 36"/>
          <p:cNvSpPr>
            <a:spLocks noGrp="1"/>
          </p:cNvSpPr>
          <p:nvPr>
            <p:ph type="body" sz="quarter" idx="128"/>
          </p:nvPr>
        </p:nvSpPr>
        <p:spPr>
          <a:xfrm>
            <a:off x="7105650" y="4623125"/>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3" name="Text Placeholder 36"/>
          <p:cNvSpPr>
            <a:spLocks noGrp="1"/>
          </p:cNvSpPr>
          <p:nvPr>
            <p:ph type="body" sz="quarter" idx="129"/>
          </p:nvPr>
        </p:nvSpPr>
        <p:spPr>
          <a:xfrm>
            <a:off x="7105650" y="6024245"/>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34" name="Text Placeholder 36"/>
          <p:cNvSpPr>
            <a:spLocks noGrp="1"/>
          </p:cNvSpPr>
          <p:nvPr>
            <p:ph type="body" sz="quarter" idx="130"/>
          </p:nvPr>
        </p:nvSpPr>
        <p:spPr>
          <a:xfrm>
            <a:off x="7105650" y="2914650"/>
            <a:ext cx="1584000" cy="1584000"/>
          </a:xfrm>
          <a:prstGeom prst="rect">
            <a:avLst/>
          </a:prstGeom>
          <a:solidFill>
            <a:srgbClr val="FFFFFF"/>
          </a:solidFill>
          <a:ln w="9525">
            <a:solidFill>
              <a:srgbClr val="C0C0C0"/>
            </a:solidFill>
          </a:ln>
          <a:effectLst/>
        </p:spPr>
        <p:txBody>
          <a:bodyPr vert="horz" lIns="91440" tIns="457200" rIns="91440" bIns="45720" rtlCol="0" anchor="t" anchorCtr="0">
            <a:normAutofit/>
          </a:bodyPr>
          <a:lstStyle>
            <a:lvl1pPr marL="0" indent="0" algn="l" defTabSz="914400" rtl="0" eaLnBrk="1" latinLnBrk="0" hangingPunct="1">
              <a:lnSpc>
                <a:spcPct val="100000"/>
              </a:lnSpc>
              <a:spcBef>
                <a:spcPts val="200"/>
              </a:spcBef>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spcBef>
                <a:spcPts val="200"/>
              </a:spcBef>
              <a:buNone/>
              <a:defRPr kumimoji="0" lang="en-US" sz="700" b="1" i="0" u="none" strike="noStrike" kern="1200" cap="none" spc="0" normalizeH="0" baseline="0" noProof="0" dirty="0" smtClean="0">
                <a:ln>
                  <a:noFill/>
                </a:ln>
                <a:solidFill>
                  <a:srgbClr val="9E3039"/>
                </a:solidFill>
                <a:effectLst/>
                <a:uLnTx/>
                <a:uFillTx/>
                <a:latin typeface="+mn-lt"/>
                <a:ea typeface="+mn-ea"/>
                <a:cs typeface="+mn-cs"/>
              </a:defRPr>
            </a:lvl2pPr>
            <a:lvl3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spcBef>
                <a:spcPts val="200"/>
              </a:spcBef>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5" name="Text Placeholder 36"/>
          <p:cNvSpPr>
            <a:spLocks noGrp="1"/>
          </p:cNvSpPr>
          <p:nvPr>
            <p:ph type="body" sz="quarter" idx="131"/>
          </p:nvPr>
        </p:nvSpPr>
        <p:spPr>
          <a:xfrm>
            <a:off x="7105650" y="4315770"/>
            <a:ext cx="1584000" cy="182880"/>
          </a:xfrm>
          <a:prstGeom prst="rect">
            <a:avLst/>
          </a:prstGeom>
          <a:solidFill>
            <a:srgbClr val="FFFFFF"/>
          </a:solidFill>
          <a:ln w="9525">
            <a:solidFill>
              <a:srgbClr val="C0C0C0"/>
            </a:solidFill>
          </a:ln>
          <a:effectLst/>
        </p:spPr>
        <p:txBody>
          <a:bodyPr vert="horz" lIns="91440" tIns="0" rIns="91440" bIns="0" rtlCol="0" anchor="ctr" anchorCtr="0">
            <a:normAutofit/>
          </a:bodyPr>
          <a:lstStyle>
            <a:lvl1pPr marL="0" indent="0" algn="l" defTabSz="914400" rtl="0" eaLnBrk="1" latinLnBrk="0" hangingPunct="1">
              <a:lnSpc>
                <a:spcPct val="100000"/>
              </a:lnSpc>
              <a:spcBef>
                <a:spcPts val="0"/>
              </a:spcBef>
              <a:buNone/>
              <a:defRPr kumimoji="0" lang="en-US" sz="700" b="1" i="0" u="none" strike="noStrike" kern="1200" cap="none" spc="0" normalizeH="0" baseline="0" noProof="0" dirty="0" smtClean="0">
                <a:ln>
                  <a:noFill/>
                </a:ln>
                <a:solidFill>
                  <a:srgbClr val="000000"/>
                </a:solidFill>
                <a:effectLst/>
                <a:uLnTx/>
                <a:uFillTx/>
                <a:latin typeface="+mn-lt"/>
                <a:ea typeface="+mn-ea"/>
                <a:cs typeface="+mn-cs"/>
              </a:defRPr>
            </a:lvl1pPr>
            <a:lvl2pPr marL="0" indent="0" algn="l" defTabSz="914400" rtl="0" eaLnBrk="1" latinLnBrk="0" hangingPunct="1">
              <a:lnSpc>
                <a:spcPct val="100000"/>
              </a:lnSpc>
              <a:buNone/>
              <a:defRPr kumimoji="0" lang="en-US" sz="800" b="1" i="0" u="none" strike="noStrike" kern="1200" cap="none" spc="0" normalizeH="0" baseline="0" noProof="0" dirty="0" smtClean="0">
                <a:ln>
                  <a:noFill/>
                </a:ln>
                <a:solidFill>
                  <a:schemeClr val="tx1"/>
                </a:solidFill>
                <a:effectLst/>
                <a:uLnTx/>
                <a:uFillTx/>
                <a:latin typeface="+mn-lt"/>
                <a:ea typeface="+mn-ea"/>
                <a:cs typeface="+mn-cs"/>
              </a:defRPr>
            </a:lvl2pPr>
            <a:lvl3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3pPr>
            <a:lvl4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4pPr>
            <a:lvl5pPr marL="0" indent="0" algn="l" defTabSz="914400" rtl="0" eaLnBrk="1" latinLnBrk="0" hangingPunct="1">
              <a:lnSpc>
                <a:spcPct val="100000"/>
              </a:lnSpc>
              <a:buNone/>
              <a:defRPr kumimoji="0" lang="en-US" sz="800" b="0" i="0" u="none" strike="noStrike" kern="1200" cap="none" spc="0" normalizeH="0" baseline="0" noProof="0" dirty="0" smtClean="0">
                <a:ln>
                  <a:noFill/>
                </a:ln>
                <a:solidFill>
                  <a:srgbClr val="000000"/>
                </a:solidFill>
                <a:effectLst/>
                <a:uLnTx/>
                <a:uFillTx/>
                <a:latin typeface="+mn-lt"/>
                <a:ea typeface="+mn-ea"/>
                <a:cs typeface="+mn-cs"/>
              </a:defRPr>
            </a:lvl5pPr>
          </a:lstStyle>
          <a:p>
            <a:pPr lvl="0"/>
            <a:r>
              <a:rPr lang="en-US" dirty="0" smtClean="0"/>
              <a:t>Click to edit Master text styles</a:t>
            </a:r>
            <a:endParaRPr lang="en-US" dirty="0"/>
          </a:p>
        </p:txBody>
      </p:sp>
      <p:sp>
        <p:nvSpPr>
          <p:cNvPr id="37" name="Rectangle 2"/>
          <p:cNvSpPr>
            <a:spLocks noGrp="1" noChangeArrowheads="1"/>
          </p:cNvSpPr>
          <p:nvPr>
            <p:ph type="title"/>
          </p:nvPr>
        </p:nvSpPr>
        <p:spPr bwMode="gray">
          <a:xfrm>
            <a:off x="447675"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endParaRPr lang="en-US" dirty="0" smtClean="0"/>
          </a:p>
        </p:txBody>
      </p:sp>
      <p:sp>
        <p:nvSpPr>
          <p:cNvPr id="38" name="Footer Placeholder 27"/>
          <p:cNvSpPr>
            <a:spLocks noGrp="1"/>
          </p:cNvSpPr>
          <p:nvPr>
            <p:ph type="ftr" sz="quarter" idx="34"/>
          </p:nvPr>
        </p:nvSpPr>
        <p:spPr>
          <a:xfrm>
            <a:off x="3124200" y="6356351"/>
            <a:ext cx="2895600" cy="365125"/>
          </a:xfrm>
        </p:spPr>
        <p:txBody>
          <a:bodyPr/>
          <a:lstStyle/>
          <a:p>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ombstone - Awards V1">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37" name="Text Placeholder 21"/>
          <p:cNvSpPr>
            <a:spLocks noGrp="1"/>
          </p:cNvSpPr>
          <p:nvPr>
            <p:ph type="body" sz="quarter" idx="106"/>
          </p:nvPr>
        </p:nvSpPr>
        <p:spPr>
          <a:xfrm>
            <a:off x="450850" y="291465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8" name="Text Placeholder 21"/>
          <p:cNvSpPr>
            <a:spLocks noGrp="1"/>
          </p:cNvSpPr>
          <p:nvPr>
            <p:ph type="body" sz="quarter" idx="107"/>
          </p:nvPr>
        </p:nvSpPr>
        <p:spPr>
          <a:xfrm>
            <a:off x="450850" y="46228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9" name="Text Placeholder 21"/>
          <p:cNvSpPr>
            <a:spLocks noGrp="1"/>
          </p:cNvSpPr>
          <p:nvPr>
            <p:ph type="body" sz="quarter" idx="101"/>
          </p:nvPr>
        </p:nvSpPr>
        <p:spPr>
          <a:xfrm>
            <a:off x="450850" y="12192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2pPr>
            <a:lvl3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3pPr>
            <a:lvl4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4pPr>
            <a:lvl5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a:ln>
                  <a:noFill/>
                </a:ln>
                <a:solidFill>
                  <a:srgbClr val="80808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0" name="Text Placeholder 21"/>
          <p:cNvSpPr>
            <a:spLocks noGrp="1"/>
          </p:cNvSpPr>
          <p:nvPr>
            <p:ph type="body" sz="quarter" idx="102"/>
          </p:nvPr>
        </p:nvSpPr>
        <p:spPr>
          <a:xfrm>
            <a:off x="2113838" y="12192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1" name="Text Placeholder 21"/>
          <p:cNvSpPr>
            <a:spLocks noGrp="1"/>
          </p:cNvSpPr>
          <p:nvPr>
            <p:ph type="body" sz="quarter" idx="103"/>
          </p:nvPr>
        </p:nvSpPr>
        <p:spPr>
          <a:xfrm>
            <a:off x="3776826" y="12192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2" name="Text Placeholder 21"/>
          <p:cNvSpPr>
            <a:spLocks noGrp="1"/>
          </p:cNvSpPr>
          <p:nvPr>
            <p:ph type="body" sz="quarter" idx="104"/>
          </p:nvPr>
        </p:nvSpPr>
        <p:spPr>
          <a:xfrm>
            <a:off x="5439814" y="12192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3" name="Text Placeholder 21"/>
          <p:cNvSpPr>
            <a:spLocks noGrp="1"/>
          </p:cNvSpPr>
          <p:nvPr>
            <p:ph type="body" sz="quarter" idx="105"/>
          </p:nvPr>
        </p:nvSpPr>
        <p:spPr>
          <a:xfrm>
            <a:off x="7102800" y="121920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4" name="Text Placeholder 21"/>
          <p:cNvSpPr>
            <a:spLocks noGrp="1"/>
          </p:cNvSpPr>
          <p:nvPr>
            <p:ph type="body" sz="quarter" idx="108"/>
          </p:nvPr>
        </p:nvSpPr>
        <p:spPr>
          <a:xfrm>
            <a:off x="2113838" y="291465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5" name="Text Placeholder 21"/>
          <p:cNvSpPr>
            <a:spLocks noGrp="1"/>
          </p:cNvSpPr>
          <p:nvPr>
            <p:ph type="body" sz="quarter" idx="109"/>
          </p:nvPr>
        </p:nvSpPr>
        <p:spPr>
          <a:xfrm>
            <a:off x="2113838" y="4626864"/>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u="none"/>
            </a:lvl1pPr>
            <a:lvl2pPr marL="0" indent="0">
              <a:lnSpc>
                <a:spcPct val="100000"/>
              </a:lnSpc>
              <a:spcBef>
                <a:spcPts val="0"/>
              </a:spcBef>
              <a:buNone/>
              <a:defRPr sz="700" b="0" i="0" u="none">
                <a:solidFill>
                  <a:srgbClr val="808080"/>
                </a:solidFill>
              </a:defRPr>
            </a:lvl2pPr>
            <a:lvl3pPr marL="0" indent="0">
              <a:lnSpc>
                <a:spcPct val="100000"/>
              </a:lnSpc>
              <a:spcBef>
                <a:spcPts val="100"/>
              </a:spcBef>
              <a:buNone/>
              <a:defRPr sz="700" b="0" i="0" u="none">
                <a:solidFill>
                  <a:srgbClr val="808080"/>
                </a:solidFill>
              </a:defRPr>
            </a:lvl3pPr>
            <a:lvl4pPr marL="0" indent="0">
              <a:lnSpc>
                <a:spcPct val="100000"/>
              </a:lnSpc>
              <a:spcBef>
                <a:spcPts val="100"/>
              </a:spcBef>
              <a:buNone/>
              <a:defRPr sz="700" b="0" i="0" u="none">
                <a:solidFill>
                  <a:srgbClr val="808080"/>
                </a:solidFill>
              </a:defRPr>
            </a:lvl4pPr>
            <a:lvl5pPr marL="0" indent="0">
              <a:lnSpc>
                <a:spcPct val="100000"/>
              </a:lnSpc>
              <a:spcBef>
                <a:spcPts val="100"/>
              </a:spcBef>
              <a:buNone/>
              <a:defRPr sz="700" b="0" i="0" u="none">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6" name="Text Placeholder 21"/>
          <p:cNvSpPr>
            <a:spLocks noGrp="1"/>
          </p:cNvSpPr>
          <p:nvPr>
            <p:ph type="body" sz="quarter" idx="110"/>
          </p:nvPr>
        </p:nvSpPr>
        <p:spPr>
          <a:xfrm>
            <a:off x="3776826" y="291465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7" name="Text Placeholder 21"/>
          <p:cNvSpPr>
            <a:spLocks noGrp="1"/>
          </p:cNvSpPr>
          <p:nvPr>
            <p:ph type="body" sz="quarter" idx="111"/>
          </p:nvPr>
        </p:nvSpPr>
        <p:spPr>
          <a:xfrm>
            <a:off x="3776826" y="4626864"/>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8" name="Text Placeholder 21"/>
          <p:cNvSpPr>
            <a:spLocks noGrp="1"/>
          </p:cNvSpPr>
          <p:nvPr>
            <p:ph type="body" sz="quarter" idx="112"/>
          </p:nvPr>
        </p:nvSpPr>
        <p:spPr>
          <a:xfrm>
            <a:off x="5439814" y="291465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9" name="Text Placeholder 21"/>
          <p:cNvSpPr>
            <a:spLocks noGrp="1"/>
          </p:cNvSpPr>
          <p:nvPr>
            <p:ph type="body" sz="quarter" idx="113"/>
          </p:nvPr>
        </p:nvSpPr>
        <p:spPr>
          <a:xfrm>
            <a:off x="5439814" y="4626864"/>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0" name="Text Placeholder 21"/>
          <p:cNvSpPr>
            <a:spLocks noGrp="1"/>
          </p:cNvSpPr>
          <p:nvPr>
            <p:ph type="body" sz="quarter" idx="114"/>
          </p:nvPr>
        </p:nvSpPr>
        <p:spPr>
          <a:xfrm>
            <a:off x="7102800" y="2914650"/>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1" name="Text Placeholder 21"/>
          <p:cNvSpPr>
            <a:spLocks noGrp="1"/>
          </p:cNvSpPr>
          <p:nvPr>
            <p:ph type="body" sz="quarter" idx="115"/>
          </p:nvPr>
        </p:nvSpPr>
        <p:spPr>
          <a:xfrm>
            <a:off x="7102800" y="4626864"/>
            <a:ext cx="1584000" cy="139903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i="0"/>
            </a:lvl1pPr>
            <a:lvl2pPr marL="0" indent="0">
              <a:lnSpc>
                <a:spcPct val="100000"/>
              </a:lnSpc>
              <a:spcBef>
                <a:spcPts val="0"/>
              </a:spcBef>
              <a:buNone/>
              <a:defRPr sz="700" b="0" i="0">
                <a:solidFill>
                  <a:srgbClr val="808080"/>
                </a:solidFill>
              </a:defRPr>
            </a:lvl2pPr>
            <a:lvl3pPr marL="0" indent="0">
              <a:lnSpc>
                <a:spcPct val="100000"/>
              </a:lnSpc>
              <a:spcBef>
                <a:spcPts val="100"/>
              </a:spcBef>
              <a:buNone/>
              <a:defRPr sz="700" b="0" i="0">
                <a:solidFill>
                  <a:srgbClr val="808080"/>
                </a:solidFill>
              </a:defRPr>
            </a:lvl3pPr>
            <a:lvl4pPr marL="0" indent="0">
              <a:lnSpc>
                <a:spcPct val="100000"/>
              </a:lnSpc>
              <a:spcBef>
                <a:spcPts val="100"/>
              </a:spcBef>
              <a:buNone/>
              <a:defRPr sz="700" b="0" i="0">
                <a:solidFill>
                  <a:srgbClr val="808080"/>
                </a:solidFill>
              </a:defRPr>
            </a:lvl4pPr>
            <a:lvl5pPr marL="0" indent="0">
              <a:lnSpc>
                <a:spcPct val="100000"/>
              </a:lnSpc>
              <a:spcBef>
                <a:spcPts val="100"/>
              </a:spcBef>
              <a:buNone/>
              <a:defRPr sz="700" b="0" i="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8" name="Text Placeholder 21"/>
          <p:cNvSpPr>
            <a:spLocks noGrp="1"/>
          </p:cNvSpPr>
          <p:nvPr>
            <p:ph type="body" sz="quarter" idx="116"/>
          </p:nvPr>
        </p:nvSpPr>
        <p:spPr>
          <a:xfrm>
            <a:off x="450850" y="431368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69" name="Text Placeholder 21"/>
          <p:cNvSpPr>
            <a:spLocks noGrp="1"/>
          </p:cNvSpPr>
          <p:nvPr>
            <p:ph type="body" sz="quarter" idx="117"/>
          </p:nvPr>
        </p:nvSpPr>
        <p:spPr>
          <a:xfrm>
            <a:off x="450850" y="6020181"/>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0" name="Text Placeholder 21"/>
          <p:cNvSpPr>
            <a:spLocks noGrp="1"/>
          </p:cNvSpPr>
          <p:nvPr>
            <p:ph type="body" sz="quarter" idx="118"/>
          </p:nvPr>
        </p:nvSpPr>
        <p:spPr>
          <a:xfrm>
            <a:off x="450850" y="261823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0"/>
              </a:spcBef>
              <a:buNone/>
              <a:defRPr sz="700" b="1" i="1"/>
            </a:lvl1pPr>
            <a:lvl2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smtClean="0">
                <a:ln>
                  <a:noFill/>
                </a:ln>
                <a:solidFill>
                  <a:srgbClr val="000000"/>
                </a:solidFill>
                <a:effectLst/>
                <a:uLnTx/>
                <a:uFillTx/>
                <a:latin typeface="+mn-lt"/>
                <a:ea typeface="+mn-ea"/>
                <a:cs typeface="+mn-cs"/>
              </a:defRPr>
            </a:lvl2pPr>
            <a:lvl3pPr marL="0" indent="0" algn="l" defTabSz="914400" rtl="0" eaLnBrk="1" latinLnBrk="0" hangingPunct="1">
              <a:lnSpc>
                <a:spcPct val="100000"/>
              </a:lnSpc>
              <a:spcBef>
                <a:spcPts val="100"/>
              </a:spcBef>
              <a:buClr>
                <a:srgbClr val="9E3039"/>
              </a:buClr>
              <a:buFont typeface="Arial" pitchFamily="34" charset="0"/>
              <a:buNone/>
              <a:defRPr kumimoji="0" lang="en-US" sz="700" b="0" i="1" u="none" strike="noStrike" kern="1200" cap="none" spc="0" normalizeH="0" baseline="0" noProof="0" dirty="0" smtClean="0">
                <a:ln>
                  <a:noFill/>
                </a:ln>
                <a:solidFill>
                  <a:srgbClr val="808080"/>
                </a:solidFill>
                <a:effectLst/>
                <a:uLnTx/>
                <a:uFillTx/>
                <a:latin typeface="+mn-lt"/>
                <a:ea typeface="+mn-ea"/>
                <a:cs typeface="+mn-cs"/>
              </a:defRPr>
            </a:lvl3pPr>
            <a:lvl4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4pPr>
            <a:lvl5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a:ln>
                  <a:noFill/>
                </a:ln>
                <a:solidFill>
                  <a:srgbClr val="808080"/>
                </a:solidFill>
                <a:effectLst/>
                <a:uLnTx/>
                <a:uFillTx/>
                <a:latin typeface="+mn-lt"/>
                <a:ea typeface="+mn-ea"/>
                <a:cs typeface="+mn-cs"/>
              </a:defRPr>
            </a:lvl5pPr>
          </a:lstStyle>
          <a:p>
            <a:pPr lvl="0"/>
            <a:r>
              <a:rPr lang="en-US" dirty="0" smtClean="0"/>
              <a:t>Click to edit Master text styles</a:t>
            </a:r>
            <a:endParaRPr lang="en-US" dirty="0"/>
          </a:p>
        </p:txBody>
      </p:sp>
      <p:sp>
        <p:nvSpPr>
          <p:cNvPr id="71" name="Text Placeholder 21"/>
          <p:cNvSpPr>
            <a:spLocks noGrp="1"/>
          </p:cNvSpPr>
          <p:nvPr>
            <p:ph type="body" sz="quarter" idx="119"/>
          </p:nvPr>
        </p:nvSpPr>
        <p:spPr>
          <a:xfrm>
            <a:off x="2113838" y="261823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0"/>
              </a:spcBef>
              <a:buNone/>
              <a:defRPr sz="700" b="1" i="1"/>
            </a:lvl1pPr>
            <a:lvl2pPr marL="0" indent="0">
              <a:lnSpc>
                <a:spcPct val="100000"/>
              </a:lnSpc>
              <a:spcBef>
                <a:spcPts val="0"/>
              </a:spcBef>
              <a:buNone/>
              <a:defRPr sz="700" b="0">
                <a:solidFill>
                  <a:schemeClr val="tx1"/>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2" name="Text Placeholder 21"/>
          <p:cNvSpPr>
            <a:spLocks noGrp="1"/>
          </p:cNvSpPr>
          <p:nvPr>
            <p:ph type="body" sz="quarter" idx="120"/>
          </p:nvPr>
        </p:nvSpPr>
        <p:spPr>
          <a:xfrm>
            <a:off x="3776826" y="261823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3" name="Text Placeholder 21"/>
          <p:cNvSpPr>
            <a:spLocks noGrp="1"/>
          </p:cNvSpPr>
          <p:nvPr>
            <p:ph type="body" sz="quarter" idx="121"/>
          </p:nvPr>
        </p:nvSpPr>
        <p:spPr>
          <a:xfrm>
            <a:off x="5439814" y="261823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4" name="Text Placeholder 21"/>
          <p:cNvSpPr>
            <a:spLocks noGrp="1"/>
          </p:cNvSpPr>
          <p:nvPr>
            <p:ph type="body" sz="quarter" idx="122"/>
          </p:nvPr>
        </p:nvSpPr>
        <p:spPr>
          <a:xfrm>
            <a:off x="7102800" y="261823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5" name="Text Placeholder 21"/>
          <p:cNvSpPr>
            <a:spLocks noGrp="1"/>
          </p:cNvSpPr>
          <p:nvPr>
            <p:ph type="body" sz="quarter" idx="123"/>
          </p:nvPr>
        </p:nvSpPr>
        <p:spPr>
          <a:xfrm>
            <a:off x="2113838" y="431368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6" name="Text Placeholder 21"/>
          <p:cNvSpPr>
            <a:spLocks noGrp="1"/>
          </p:cNvSpPr>
          <p:nvPr>
            <p:ph type="body" sz="quarter" idx="124"/>
          </p:nvPr>
        </p:nvSpPr>
        <p:spPr>
          <a:xfrm>
            <a:off x="2113838" y="6024245"/>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7" name="Text Placeholder 21"/>
          <p:cNvSpPr>
            <a:spLocks noGrp="1"/>
          </p:cNvSpPr>
          <p:nvPr>
            <p:ph type="body" sz="quarter" idx="125"/>
          </p:nvPr>
        </p:nvSpPr>
        <p:spPr>
          <a:xfrm>
            <a:off x="3776826" y="431368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8" name="Text Placeholder 21"/>
          <p:cNvSpPr>
            <a:spLocks noGrp="1"/>
          </p:cNvSpPr>
          <p:nvPr>
            <p:ph type="body" sz="quarter" idx="126"/>
          </p:nvPr>
        </p:nvSpPr>
        <p:spPr>
          <a:xfrm>
            <a:off x="3776826" y="6024245"/>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79" name="Text Placeholder 21"/>
          <p:cNvSpPr>
            <a:spLocks noGrp="1"/>
          </p:cNvSpPr>
          <p:nvPr>
            <p:ph type="body" sz="quarter" idx="127"/>
          </p:nvPr>
        </p:nvSpPr>
        <p:spPr>
          <a:xfrm>
            <a:off x="5439814" y="431368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80" name="Text Placeholder 21"/>
          <p:cNvSpPr>
            <a:spLocks noGrp="1"/>
          </p:cNvSpPr>
          <p:nvPr>
            <p:ph type="body" sz="quarter" idx="128"/>
          </p:nvPr>
        </p:nvSpPr>
        <p:spPr>
          <a:xfrm>
            <a:off x="5439814" y="6024245"/>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81" name="Text Placeholder 21"/>
          <p:cNvSpPr>
            <a:spLocks noGrp="1"/>
          </p:cNvSpPr>
          <p:nvPr>
            <p:ph type="body" sz="quarter" idx="129"/>
          </p:nvPr>
        </p:nvSpPr>
        <p:spPr>
          <a:xfrm>
            <a:off x="7102800" y="4313682"/>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82" name="Text Placeholder 21"/>
          <p:cNvSpPr>
            <a:spLocks noGrp="1"/>
          </p:cNvSpPr>
          <p:nvPr>
            <p:ph type="body" sz="quarter" idx="130"/>
          </p:nvPr>
        </p:nvSpPr>
        <p:spPr>
          <a:xfrm>
            <a:off x="7102800" y="6024245"/>
            <a:ext cx="1584000" cy="182880"/>
          </a:xfrm>
          <a:prstGeom prst="rect">
            <a:avLst/>
          </a:prstGeom>
          <a:solidFill>
            <a:srgbClr val="FFFFFF"/>
          </a:solidFill>
          <a:ln w="9525">
            <a:solidFill>
              <a:srgbClr val="C0C0C0"/>
            </a:solidFill>
          </a:ln>
          <a:effectLst/>
        </p:spPr>
        <p:txBody>
          <a:bodyPr lIns="91440" tIns="0" rIns="91440" bIns="0" anchor="ctr" anchorCtr="0">
            <a:noAutofit/>
          </a:bodyPr>
          <a:lstStyle>
            <a:lvl1pPr marL="0" indent="0">
              <a:lnSpc>
                <a:spcPct val="100000"/>
              </a:lnSpc>
              <a:spcBef>
                <a:spcPts val="600"/>
              </a:spcBef>
              <a:buNone/>
              <a:defRPr sz="700" b="1" i="1"/>
            </a:lvl1pPr>
            <a:lvl2pPr marL="0" indent="0">
              <a:lnSpc>
                <a:spcPct val="100000"/>
              </a:lnSpc>
              <a:spcBef>
                <a:spcPts val="0"/>
              </a:spcBef>
              <a:buNone/>
              <a:defRPr sz="700" b="0">
                <a:solidFill>
                  <a:srgbClr val="000000"/>
                </a:solidFill>
              </a:defRPr>
            </a:lvl2pPr>
            <a:lvl3pPr marL="0" indent="0">
              <a:lnSpc>
                <a:spcPct val="100000"/>
              </a:lnSpc>
              <a:spcBef>
                <a:spcPts val="100"/>
              </a:spcBef>
              <a:buNone/>
              <a:defRPr sz="700" b="0" i="1">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endParaRPr lang="en-US" dirty="0"/>
          </a:p>
        </p:txBody>
      </p:sp>
      <p:sp>
        <p:nvSpPr>
          <p:cNvPr id="36" name="Rectangle 2"/>
          <p:cNvSpPr>
            <a:spLocks noGrp="1" noChangeArrowheads="1"/>
          </p:cNvSpPr>
          <p:nvPr>
            <p:ph type="title"/>
          </p:nvPr>
        </p:nvSpPr>
        <p:spPr bwMode="gray">
          <a:xfrm>
            <a:off x="447675"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endParaRPr lang="en-US" dirty="0" smtClean="0"/>
          </a:p>
        </p:txBody>
      </p:sp>
      <p:sp>
        <p:nvSpPr>
          <p:cNvPr id="52" name="Footer Placeholder 27"/>
          <p:cNvSpPr>
            <a:spLocks noGrp="1"/>
          </p:cNvSpPr>
          <p:nvPr>
            <p:ph type="ftr" sz="quarter" idx="34"/>
          </p:nvPr>
        </p:nvSpPr>
        <p:spPr>
          <a:xfrm>
            <a:off x="3124200" y="6356351"/>
            <a:ext cx="2895600" cy="365125"/>
          </a:xfrm>
        </p:spPr>
        <p:txBody>
          <a:bodyPr/>
          <a:lstStyle/>
          <a:p>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ombstone - AWARDS V2">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6" name="Text Placeholder 21"/>
          <p:cNvSpPr>
            <a:spLocks noGrp="1"/>
          </p:cNvSpPr>
          <p:nvPr>
            <p:ph type="body" sz="quarter" idx="106"/>
          </p:nvPr>
        </p:nvSpPr>
        <p:spPr>
          <a:xfrm>
            <a:off x="450850" y="291465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7"/>
          </p:nvPr>
        </p:nvSpPr>
        <p:spPr>
          <a:xfrm>
            <a:off x="450850" y="462280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1"/>
          <p:cNvSpPr>
            <a:spLocks noGrp="1"/>
          </p:cNvSpPr>
          <p:nvPr>
            <p:ph type="body" sz="quarter" idx="101"/>
          </p:nvPr>
        </p:nvSpPr>
        <p:spPr>
          <a:xfrm>
            <a:off x="450850" y="1219200"/>
            <a:ext cx="1584000" cy="12954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2pPr>
            <a:lvl3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3pPr>
            <a:lvl4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4pPr>
            <a:lvl5pPr marL="0" indent="0" algn="l" defTabSz="914400" rtl="0" eaLnBrk="1" latinLnBrk="0" hangingPunct="1">
              <a:lnSpc>
                <a:spcPct val="100000"/>
              </a:lnSpc>
              <a:spcBef>
                <a:spcPts val="100"/>
              </a:spcBef>
              <a:buClr>
                <a:srgbClr val="9E3039"/>
              </a:buClr>
              <a:buFont typeface="Arial" pitchFamily="34" charset="0"/>
              <a:buNone/>
              <a:defRPr kumimoji="0" lang="en-US" sz="700" b="0" i="0" u="none" strike="noStrike" kern="1200" cap="none" spc="0" normalizeH="0" baseline="0" noProof="0" dirty="0">
                <a:ln>
                  <a:noFill/>
                </a:ln>
                <a:solidFill>
                  <a:srgbClr val="80808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21"/>
          <p:cNvSpPr>
            <a:spLocks noGrp="1"/>
          </p:cNvSpPr>
          <p:nvPr>
            <p:ph type="body" sz="quarter" idx="102"/>
          </p:nvPr>
        </p:nvSpPr>
        <p:spPr>
          <a:xfrm>
            <a:off x="2113838" y="1219200"/>
            <a:ext cx="1584000" cy="12954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3"/>
          </p:nvPr>
        </p:nvSpPr>
        <p:spPr>
          <a:xfrm>
            <a:off x="3776826" y="1219200"/>
            <a:ext cx="1584000" cy="12954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4"/>
          </p:nvPr>
        </p:nvSpPr>
        <p:spPr>
          <a:xfrm>
            <a:off x="5439814" y="1219200"/>
            <a:ext cx="1584000" cy="12954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1"/>
          <p:cNvSpPr>
            <a:spLocks noGrp="1"/>
          </p:cNvSpPr>
          <p:nvPr>
            <p:ph type="body" sz="quarter" idx="105"/>
          </p:nvPr>
        </p:nvSpPr>
        <p:spPr>
          <a:xfrm>
            <a:off x="7102800" y="1219200"/>
            <a:ext cx="1584000" cy="12954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1"/>
          <p:cNvSpPr>
            <a:spLocks noGrp="1"/>
          </p:cNvSpPr>
          <p:nvPr>
            <p:ph type="body" sz="quarter" idx="108"/>
          </p:nvPr>
        </p:nvSpPr>
        <p:spPr>
          <a:xfrm>
            <a:off x="2113838" y="291465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1"/>
          <p:cNvSpPr>
            <a:spLocks noGrp="1"/>
          </p:cNvSpPr>
          <p:nvPr>
            <p:ph type="body" sz="quarter" idx="109"/>
          </p:nvPr>
        </p:nvSpPr>
        <p:spPr>
          <a:xfrm>
            <a:off x="2113838" y="4626864"/>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21"/>
          <p:cNvSpPr>
            <a:spLocks noGrp="1"/>
          </p:cNvSpPr>
          <p:nvPr>
            <p:ph type="body" sz="quarter" idx="110"/>
          </p:nvPr>
        </p:nvSpPr>
        <p:spPr>
          <a:xfrm>
            <a:off x="3776826" y="291465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1"/>
          <p:cNvSpPr>
            <a:spLocks noGrp="1"/>
          </p:cNvSpPr>
          <p:nvPr>
            <p:ph type="body" sz="quarter" idx="111"/>
          </p:nvPr>
        </p:nvSpPr>
        <p:spPr>
          <a:xfrm>
            <a:off x="3776826" y="4626864"/>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21"/>
          <p:cNvSpPr>
            <a:spLocks noGrp="1"/>
          </p:cNvSpPr>
          <p:nvPr>
            <p:ph type="body" sz="quarter" idx="112"/>
          </p:nvPr>
        </p:nvSpPr>
        <p:spPr>
          <a:xfrm>
            <a:off x="5439814" y="291465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21"/>
          <p:cNvSpPr>
            <a:spLocks noGrp="1"/>
          </p:cNvSpPr>
          <p:nvPr>
            <p:ph type="body" sz="quarter" idx="113"/>
          </p:nvPr>
        </p:nvSpPr>
        <p:spPr>
          <a:xfrm>
            <a:off x="5439814" y="4626864"/>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21"/>
          <p:cNvSpPr>
            <a:spLocks noGrp="1"/>
          </p:cNvSpPr>
          <p:nvPr>
            <p:ph type="body" sz="quarter" idx="114"/>
          </p:nvPr>
        </p:nvSpPr>
        <p:spPr>
          <a:xfrm>
            <a:off x="7102800" y="2914650"/>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21"/>
          <p:cNvSpPr>
            <a:spLocks noGrp="1"/>
          </p:cNvSpPr>
          <p:nvPr>
            <p:ph type="body" sz="quarter" idx="115"/>
          </p:nvPr>
        </p:nvSpPr>
        <p:spPr>
          <a:xfrm>
            <a:off x="7102800" y="4626864"/>
            <a:ext cx="1584000" cy="1296000"/>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600"/>
              </a:spcBef>
              <a:buNone/>
              <a:defRPr sz="800" b="1"/>
            </a:lvl1pPr>
            <a:lvl2pPr marL="0" indent="0">
              <a:lnSpc>
                <a:spcPct val="100000"/>
              </a:lnSpc>
              <a:spcBef>
                <a:spcPts val="100"/>
              </a:spcBef>
              <a:buNone/>
              <a:defRPr sz="700" b="0">
                <a:solidFill>
                  <a:srgbClr val="808080"/>
                </a:solidFill>
              </a:defRPr>
            </a:lvl2pPr>
            <a:lvl3pPr marL="0" indent="0">
              <a:lnSpc>
                <a:spcPct val="100000"/>
              </a:lnSpc>
              <a:spcBef>
                <a:spcPts val="100"/>
              </a:spcBef>
              <a:buNone/>
              <a:defRPr sz="700" b="0">
                <a:solidFill>
                  <a:srgbClr val="808080"/>
                </a:solidFill>
              </a:defRPr>
            </a:lvl3pPr>
            <a:lvl4pPr marL="0" indent="0">
              <a:lnSpc>
                <a:spcPct val="100000"/>
              </a:lnSpc>
              <a:spcBef>
                <a:spcPts val="100"/>
              </a:spcBef>
              <a:buNone/>
              <a:defRPr sz="700" b="0">
                <a:solidFill>
                  <a:srgbClr val="808080"/>
                </a:solidFill>
              </a:defRPr>
            </a:lvl4pPr>
            <a:lvl5pPr marL="0" indent="0">
              <a:lnSpc>
                <a:spcPct val="100000"/>
              </a:lnSpc>
              <a:spcBef>
                <a:spcPts val="10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21"/>
          <p:cNvSpPr>
            <a:spLocks noGrp="1"/>
          </p:cNvSpPr>
          <p:nvPr>
            <p:ph type="body" sz="quarter" idx="116"/>
          </p:nvPr>
        </p:nvSpPr>
        <p:spPr>
          <a:xfrm>
            <a:off x="450850" y="25123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2" name="Text Placeholder 21"/>
          <p:cNvSpPr>
            <a:spLocks noGrp="1"/>
          </p:cNvSpPr>
          <p:nvPr>
            <p:ph type="body" sz="quarter" idx="117"/>
          </p:nvPr>
        </p:nvSpPr>
        <p:spPr>
          <a:xfrm>
            <a:off x="2113837" y="251460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3" name="Text Placeholder 21"/>
          <p:cNvSpPr>
            <a:spLocks noGrp="1"/>
          </p:cNvSpPr>
          <p:nvPr>
            <p:ph type="body" sz="quarter" idx="118"/>
          </p:nvPr>
        </p:nvSpPr>
        <p:spPr>
          <a:xfrm>
            <a:off x="3776824" y="251460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4" name="Text Placeholder 21"/>
          <p:cNvSpPr>
            <a:spLocks noGrp="1"/>
          </p:cNvSpPr>
          <p:nvPr>
            <p:ph type="body" sz="quarter" idx="119"/>
          </p:nvPr>
        </p:nvSpPr>
        <p:spPr>
          <a:xfrm>
            <a:off x="5439811" y="251460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5" name="Text Placeholder 21"/>
          <p:cNvSpPr>
            <a:spLocks noGrp="1"/>
          </p:cNvSpPr>
          <p:nvPr>
            <p:ph type="body" sz="quarter" idx="120"/>
          </p:nvPr>
        </p:nvSpPr>
        <p:spPr>
          <a:xfrm>
            <a:off x="7102800" y="251460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6" name="Text Placeholder 21"/>
          <p:cNvSpPr>
            <a:spLocks noGrp="1"/>
          </p:cNvSpPr>
          <p:nvPr>
            <p:ph type="body" sz="quarter" idx="121"/>
          </p:nvPr>
        </p:nvSpPr>
        <p:spPr>
          <a:xfrm>
            <a:off x="450850" y="42100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7" name="Text Placeholder 21"/>
          <p:cNvSpPr>
            <a:spLocks noGrp="1"/>
          </p:cNvSpPr>
          <p:nvPr>
            <p:ph type="body" sz="quarter" idx="122"/>
          </p:nvPr>
        </p:nvSpPr>
        <p:spPr>
          <a:xfrm>
            <a:off x="2113837" y="42100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8" name="Text Placeholder 21"/>
          <p:cNvSpPr>
            <a:spLocks noGrp="1"/>
          </p:cNvSpPr>
          <p:nvPr>
            <p:ph type="body" sz="quarter" idx="123"/>
          </p:nvPr>
        </p:nvSpPr>
        <p:spPr>
          <a:xfrm>
            <a:off x="3776824" y="42100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9" name="Text Placeholder 21"/>
          <p:cNvSpPr>
            <a:spLocks noGrp="1"/>
          </p:cNvSpPr>
          <p:nvPr>
            <p:ph type="body" sz="quarter" idx="124"/>
          </p:nvPr>
        </p:nvSpPr>
        <p:spPr>
          <a:xfrm>
            <a:off x="5439811" y="42100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0" name="Text Placeholder 21"/>
          <p:cNvSpPr>
            <a:spLocks noGrp="1"/>
          </p:cNvSpPr>
          <p:nvPr>
            <p:ph type="body" sz="quarter" idx="125"/>
          </p:nvPr>
        </p:nvSpPr>
        <p:spPr>
          <a:xfrm>
            <a:off x="7102800" y="4210050"/>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1" name="Text Placeholder 21"/>
          <p:cNvSpPr>
            <a:spLocks noGrp="1"/>
          </p:cNvSpPr>
          <p:nvPr>
            <p:ph type="body" sz="quarter" idx="126"/>
          </p:nvPr>
        </p:nvSpPr>
        <p:spPr>
          <a:xfrm>
            <a:off x="450850" y="5919125"/>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2" name="Text Placeholder 21"/>
          <p:cNvSpPr>
            <a:spLocks noGrp="1"/>
          </p:cNvSpPr>
          <p:nvPr>
            <p:ph type="body" sz="quarter" idx="127"/>
          </p:nvPr>
        </p:nvSpPr>
        <p:spPr>
          <a:xfrm>
            <a:off x="2113837" y="5919125"/>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3" name="Text Placeholder 21"/>
          <p:cNvSpPr>
            <a:spLocks noGrp="1"/>
          </p:cNvSpPr>
          <p:nvPr>
            <p:ph type="body" sz="quarter" idx="128"/>
          </p:nvPr>
        </p:nvSpPr>
        <p:spPr>
          <a:xfrm>
            <a:off x="3776824" y="5919125"/>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4" name="Text Placeholder 21"/>
          <p:cNvSpPr>
            <a:spLocks noGrp="1"/>
          </p:cNvSpPr>
          <p:nvPr>
            <p:ph type="body" sz="quarter" idx="129"/>
          </p:nvPr>
        </p:nvSpPr>
        <p:spPr>
          <a:xfrm>
            <a:off x="5439811" y="5919125"/>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5" name="Text Placeholder 21"/>
          <p:cNvSpPr>
            <a:spLocks noGrp="1"/>
          </p:cNvSpPr>
          <p:nvPr>
            <p:ph type="body" sz="quarter" idx="130"/>
          </p:nvPr>
        </p:nvSpPr>
        <p:spPr>
          <a:xfrm>
            <a:off x="7102800" y="5919125"/>
            <a:ext cx="1584000" cy="28800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7" name="Rectangle 2"/>
          <p:cNvSpPr>
            <a:spLocks noGrp="1" noChangeArrowheads="1"/>
          </p:cNvSpPr>
          <p:nvPr>
            <p:ph type="title"/>
          </p:nvPr>
        </p:nvSpPr>
        <p:spPr bwMode="gray">
          <a:xfrm>
            <a:off x="447675"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endParaRPr lang="en-US" dirty="0" smtClean="0"/>
          </a:p>
        </p:txBody>
      </p:sp>
      <p:sp>
        <p:nvSpPr>
          <p:cNvPr id="38" name="Footer Placeholder 27"/>
          <p:cNvSpPr>
            <a:spLocks noGrp="1"/>
          </p:cNvSpPr>
          <p:nvPr>
            <p:ph type="ftr" sz="quarter" idx="34"/>
          </p:nvPr>
        </p:nvSpPr>
        <p:spPr>
          <a:xfrm>
            <a:off x="3124200" y="6356351"/>
            <a:ext cx="2895600" cy="365125"/>
          </a:xfrm>
        </p:spPr>
        <p:txBody>
          <a:bodyPr/>
          <a:lstStyle/>
          <a:p>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ombstone - AWARDS V3">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lgn="l"/>
            <a:fld id="{CAC21AD8-FF40-4D1B-8892-CCD661265879}" type="slidenum">
              <a:rPr lang="en-US" smtClean="0"/>
              <a:pPr algn="l"/>
              <a:t>‹N°›</a:t>
            </a:fld>
            <a:endParaRPr lang="en-US" dirty="0"/>
          </a:p>
        </p:txBody>
      </p:sp>
      <p:sp>
        <p:nvSpPr>
          <p:cNvPr id="6" name="Text Placeholder 21"/>
          <p:cNvSpPr>
            <a:spLocks noGrp="1"/>
          </p:cNvSpPr>
          <p:nvPr>
            <p:ph type="body" sz="quarter" idx="106"/>
          </p:nvPr>
        </p:nvSpPr>
        <p:spPr>
          <a:xfrm>
            <a:off x="450850" y="291465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21"/>
          <p:cNvSpPr>
            <a:spLocks noGrp="1"/>
          </p:cNvSpPr>
          <p:nvPr>
            <p:ph type="body" sz="quarter" idx="107"/>
          </p:nvPr>
        </p:nvSpPr>
        <p:spPr>
          <a:xfrm>
            <a:off x="450850" y="4626864"/>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21"/>
          <p:cNvSpPr>
            <a:spLocks noGrp="1"/>
          </p:cNvSpPr>
          <p:nvPr>
            <p:ph type="body" sz="quarter" idx="101"/>
          </p:nvPr>
        </p:nvSpPr>
        <p:spPr>
          <a:xfrm>
            <a:off x="450850" y="121920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2pPr>
            <a:lvl3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3pPr>
            <a:lvl4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smtClean="0">
                <a:ln>
                  <a:noFill/>
                </a:ln>
                <a:solidFill>
                  <a:srgbClr val="808080"/>
                </a:solidFill>
                <a:effectLst/>
                <a:uLnTx/>
                <a:uFillTx/>
                <a:latin typeface="+mn-lt"/>
                <a:ea typeface="+mn-ea"/>
                <a:cs typeface="+mn-cs"/>
              </a:defRPr>
            </a:lvl4pPr>
            <a:lvl5pPr marL="0" indent="0" algn="l" defTabSz="914400" rtl="0" eaLnBrk="1" latinLnBrk="0" hangingPunct="1">
              <a:lnSpc>
                <a:spcPct val="100000"/>
              </a:lnSpc>
              <a:spcBef>
                <a:spcPts val="0"/>
              </a:spcBef>
              <a:buClr>
                <a:srgbClr val="9E3039"/>
              </a:buClr>
              <a:buFont typeface="Arial" pitchFamily="34" charset="0"/>
              <a:buNone/>
              <a:defRPr kumimoji="0" lang="en-US" sz="700" b="0" i="0" u="none" strike="noStrike" kern="1200" cap="none" spc="0" normalizeH="0" baseline="0" noProof="0" dirty="0">
                <a:ln>
                  <a:noFill/>
                </a:ln>
                <a:solidFill>
                  <a:srgbClr val="808080"/>
                </a:solidFill>
                <a:effectLst/>
                <a:uLnTx/>
                <a:uFillTx/>
                <a:latin typeface="+mn-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21"/>
          <p:cNvSpPr>
            <a:spLocks noGrp="1"/>
          </p:cNvSpPr>
          <p:nvPr>
            <p:ph type="body" sz="quarter" idx="102"/>
          </p:nvPr>
        </p:nvSpPr>
        <p:spPr>
          <a:xfrm>
            <a:off x="2113838" y="121920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21"/>
          <p:cNvSpPr>
            <a:spLocks noGrp="1"/>
          </p:cNvSpPr>
          <p:nvPr>
            <p:ph type="body" sz="quarter" idx="103"/>
          </p:nvPr>
        </p:nvSpPr>
        <p:spPr>
          <a:xfrm>
            <a:off x="3776826" y="121920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ext Placeholder 21"/>
          <p:cNvSpPr>
            <a:spLocks noGrp="1"/>
          </p:cNvSpPr>
          <p:nvPr>
            <p:ph type="body" sz="quarter" idx="104"/>
          </p:nvPr>
        </p:nvSpPr>
        <p:spPr>
          <a:xfrm>
            <a:off x="5439814" y="121920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1"/>
          <p:cNvSpPr>
            <a:spLocks noGrp="1"/>
          </p:cNvSpPr>
          <p:nvPr>
            <p:ph type="body" sz="quarter" idx="105"/>
          </p:nvPr>
        </p:nvSpPr>
        <p:spPr>
          <a:xfrm>
            <a:off x="7102800" y="121920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21"/>
          <p:cNvSpPr>
            <a:spLocks noGrp="1"/>
          </p:cNvSpPr>
          <p:nvPr>
            <p:ph type="body" sz="quarter" idx="108"/>
          </p:nvPr>
        </p:nvSpPr>
        <p:spPr>
          <a:xfrm>
            <a:off x="2113838" y="291465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21"/>
          <p:cNvSpPr>
            <a:spLocks noGrp="1"/>
          </p:cNvSpPr>
          <p:nvPr>
            <p:ph type="body" sz="quarter" idx="109"/>
          </p:nvPr>
        </p:nvSpPr>
        <p:spPr>
          <a:xfrm>
            <a:off x="2113838" y="4626864"/>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Text Placeholder 21"/>
          <p:cNvSpPr>
            <a:spLocks noGrp="1"/>
          </p:cNvSpPr>
          <p:nvPr>
            <p:ph type="body" sz="quarter" idx="110"/>
          </p:nvPr>
        </p:nvSpPr>
        <p:spPr>
          <a:xfrm>
            <a:off x="3776826" y="291465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1"/>
          <p:cNvSpPr>
            <a:spLocks noGrp="1"/>
          </p:cNvSpPr>
          <p:nvPr>
            <p:ph type="body" sz="quarter" idx="111"/>
          </p:nvPr>
        </p:nvSpPr>
        <p:spPr>
          <a:xfrm>
            <a:off x="3776826" y="4626864"/>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ext Placeholder 21"/>
          <p:cNvSpPr>
            <a:spLocks noGrp="1"/>
          </p:cNvSpPr>
          <p:nvPr>
            <p:ph type="body" sz="quarter" idx="112"/>
          </p:nvPr>
        </p:nvSpPr>
        <p:spPr>
          <a:xfrm>
            <a:off x="5439814" y="291465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Text Placeholder 21"/>
          <p:cNvSpPr>
            <a:spLocks noGrp="1"/>
          </p:cNvSpPr>
          <p:nvPr>
            <p:ph type="body" sz="quarter" idx="113"/>
          </p:nvPr>
        </p:nvSpPr>
        <p:spPr>
          <a:xfrm>
            <a:off x="5439814" y="4626864"/>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21"/>
          <p:cNvSpPr>
            <a:spLocks noGrp="1"/>
          </p:cNvSpPr>
          <p:nvPr>
            <p:ph type="body" sz="quarter" idx="114"/>
          </p:nvPr>
        </p:nvSpPr>
        <p:spPr>
          <a:xfrm>
            <a:off x="7102800" y="2914650"/>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21"/>
          <p:cNvSpPr>
            <a:spLocks noGrp="1"/>
          </p:cNvSpPr>
          <p:nvPr>
            <p:ph type="body" sz="quarter" idx="115"/>
          </p:nvPr>
        </p:nvSpPr>
        <p:spPr>
          <a:xfrm>
            <a:off x="7102800" y="4626864"/>
            <a:ext cx="1584000" cy="1216152"/>
          </a:xfrm>
          <a:prstGeom prst="rect">
            <a:avLst/>
          </a:prstGeom>
          <a:solidFill>
            <a:srgbClr val="FFFFFF"/>
          </a:solidFill>
          <a:ln w="9525">
            <a:solidFill>
              <a:srgbClr val="C0C0C0"/>
            </a:solidFill>
          </a:ln>
          <a:effectLst/>
        </p:spPr>
        <p:txBody>
          <a:bodyPr lIns="91440" tIns="93600" rIns="91440" bIns="504000">
            <a:noAutofit/>
          </a:bodyPr>
          <a:lstStyle>
            <a:lvl1pPr marL="0" indent="0">
              <a:lnSpc>
                <a:spcPct val="100000"/>
              </a:lnSpc>
              <a:spcBef>
                <a:spcPts val="300"/>
              </a:spcBef>
              <a:buNone/>
              <a:defRPr sz="800" b="1"/>
            </a:lvl1pPr>
            <a:lvl2pPr marL="0" indent="0">
              <a:lnSpc>
                <a:spcPct val="100000"/>
              </a:lnSpc>
              <a:spcBef>
                <a:spcPts val="0"/>
              </a:spcBef>
              <a:buNone/>
              <a:defRPr sz="700" b="0">
                <a:solidFill>
                  <a:srgbClr val="808080"/>
                </a:solidFill>
              </a:defRPr>
            </a:lvl2pPr>
            <a:lvl3pPr marL="0" indent="0">
              <a:lnSpc>
                <a:spcPct val="100000"/>
              </a:lnSpc>
              <a:spcBef>
                <a:spcPts val="0"/>
              </a:spcBef>
              <a:buNone/>
              <a:defRPr sz="700" b="0">
                <a:solidFill>
                  <a:srgbClr val="808080"/>
                </a:solidFill>
              </a:defRPr>
            </a:lvl3pPr>
            <a:lvl4pPr marL="0" indent="0">
              <a:lnSpc>
                <a:spcPct val="100000"/>
              </a:lnSpc>
              <a:spcBef>
                <a:spcPts val="0"/>
              </a:spcBef>
              <a:buNone/>
              <a:defRPr sz="700" b="0">
                <a:solidFill>
                  <a:srgbClr val="808080"/>
                </a:solidFill>
              </a:defRPr>
            </a:lvl4pPr>
            <a:lvl5pPr marL="0" indent="0">
              <a:lnSpc>
                <a:spcPct val="100000"/>
              </a:lnSpc>
              <a:spcBef>
                <a:spcPts val="0"/>
              </a:spcBef>
              <a:buNone/>
              <a:defRPr sz="700" b="0">
                <a:solidFill>
                  <a:srgbClr val="80808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21"/>
          <p:cNvSpPr>
            <a:spLocks noGrp="1"/>
          </p:cNvSpPr>
          <p:nvPr>
            <p:ph type="body" sz="quarter" idx="116"/>
          </p:nvPr>
        </p:nvSpPr>
        <p:spPr>
          <a:xfrm>
            <a:off x="450850" y="2432304"/>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2" name="Text Placeholder 21"/>
          <p:cNvSpPr>
            <a:spLocks noGrp="1"/>
          </p:cNvSpPr>
          <p:nvPr>
            <p:ph type="body" sz="quarter" idx="117"/>
          </p:nvPr>
        </p:nvSpPr>
        <p:spPr>
          <a:xfrm>
            <a:off x="2113837" y="2432304"/>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3" name="Text Placeholder 21"/>
          <p:cNvSpPr>
            <a:spLocks noGrp="1"/>
          </p:cNvSpPr>
          <p:nvPr>
            <p:ph type="body" sz="quarter" idx="118"/>
          </p:nvPr>
        </p:nvSpPr>
        <p:spPr>
          <a:xfrm>
            <a:off x="3776824" y="2432304"/>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4" name="Text Placeholder 21"/>
          <p:cNvSpPr>
            <a:spLocks noGrp="1"/>
          </p:cNvSpPr>
          <p:nvPr>
            <p:ph type="body" sz="quarter" idx="119"/>
          </p:nvPr>
        </p:nvSpPr>
        <p:spPr>
          <a:xfrm>
            <a:off x="5439811" y="2432304"/>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5" name="Text Placeholder 21"/>
          <p:cNvSpPr>
            <a:spLocks noGrp="1"/>
          </p:cNvSpPr>
          <p:nvPr>
            <p:ph type="body" sz="quarter" idx="120"/>
          </p:nvPr>
        </p:nvSpPr>
        <p:spPr>
          <a:xfrm>
            <a:off x="7102800" y="2432304"/>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6" name="Text Placeholder 21"/>
          <p:cNvSpPr>
            <a:spLocks noGrp="1"/>
          </p:cNvSpPr>
          <p:nvPr>
            <p:ph type="body" sz="quarter" idx="121"/>
          </p:nvPr>
        </p:nvSpPr>
        <p:spPr>
          <a:xfrm>
            <a:off x="450850" y="4133088"/>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7" name="Text Placeholder 21"/>
          <p:cNvSpPr>
            <a:spLocks noGrp="1"/>
          </p:cNvSpPr>
          <p:nvPr>
            <p:ph type="body" sz="quarter" idx="122"/>
          </p:nvPr>
        </p:nvSpPr>
        <p:spPr>
          <a:xfrm>
            <a:off x="2113837" y="4133088"/>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8" name="Text Placeholder 21"/>
          <p:cNvSpPr>
            <a:spLocks noGrp="1"/>
          </p:cNvSpPr>
          <p:nvPr>
            <p:ph type="body" sz="quarter" idx="123"/>
          </p:nvPr>
        </p:nvSpPr>
        <p:spPr>
          <a:xfrm>
            <a:off x="3776824" y="4133088"/>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29" name="Text Placeholder 21"/>
          <p:cNvSpPr>
            <a:spLocks noGrp="1"/>
          </p:cNvSpPr>
          <p:nvPr>
            <p:ph type="body" sz="quarter" idx="124"/>
          </p:nvPr>
        </p:nvSpPr>
        <p:spPr>
          <a:xfrm>
            <a:off x="5439811" y="4133088"/>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0" name="Text Placeholder 21"/>
          <p:cNvSpPr>
            <a:spLocks noGrp="1"/>
          </p:cNvSpPr>
          <p:nvPr>
            <p:ph type="body" sz="quarter" idx="125"/>
          </p:nvPr>
        </p:nvSpPr>
        <p:spPr>
          <a:xfrm>
            <a:off x="7102800" y="4133088"/>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1" name="Text Placeholder 21"/>
          <p:cNvSpPr>
            <a:spLocks noGrp="1"/>
          </p:cNvSpPr>
          <p:nvPr>
            <p:ph type="body" sz="quarter" idx="126"/>
          </p:nvPr>
        </p:nvSpPr>
        <p:spPr>
          <a:xfrm>
            <a:off x="450850" y="5843016"/>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2" name="Text Placeholder 21"/>
          <p:cNvSpPr>
            <a:spLocks noGrp="1"/>
          </p:cNvSpPr>
          <p:nvPr>
            <p:ph type="body" sz="quarter" idx="127"/>
          </p:nvPr>
        </p:nvSpPr>
        <p:spPr>
          <a:xfrm>
            <a:off x="2113837" y="5843016"/>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3" name="Text Placeholder 21"/>
          <p:cNvSpPr>
            <a:spLocks noGrp="1"/>
          </p:cNvSpPr>
          <p:nvPr>
            <p:ph type="body" sz="quarter" idx="128"/>
          </p:nvPr>
        </p:nvSpPr>
        <p:spPr>
          <a:xfrm>
            <a:off x="3776824" y="5843016"/>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4" name="Text Placeholder 21"/>
          <p:cNvSpPr>
            <a:spLocks noGrp="1"/>
          </p:cNvSpPr>
          <p:nvPr>
            <p:ph type="body" sz="quarter" idx="129"/>
          </p:nvPr>
        </p:nvSpPr>
        <p:spPr>
          <a:xfrm>
            <a:off x="5439811" y="5843016"/>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5" name="Text Placeholder 21"/>
          <p:cNvSpPr>
            <a:spLocks noGrp="1"/>
          </p:cNvSpPr>
          <p:nvPr>
            <p:ph type="body" sz="quarter" idx="130"/>
          </p:nvPr>
        </p:nvSpPr>
        <p:spPr>
          <a:xfrm>
            <a:off x="7102800" y="5843016"/>
            <a:ext cx="1584000" cy="365760"/>
          </a:xfrm>
          <a:prstGeom prst="rect">
            <a:avLst/>
          </a:prstGeom>
          <a:solidFill>
            <a:schemeClr val="bg1"/>
          </a:solidFill>
          <a:ln w="9525">
            <a:solidFill>
              <a:srgbClr val="C0C0C0"/>
            </a:solidFill>
          </a:ln>
          <a:effectLst/>
        </p:spPr>
        <p:txBody>
          <a:bodyPr wrap="none" lIns="0" tIns="0" rIns="0" bIns="0">
            <a:noAutofit/>
          </a:bodyPr>
          <a:lstStyle>
            <a:lvl1pPr marL="0" indent="0">
              <a:lnSpc>
                <a:spcPct val="100000"/>
              </a:lnSpc>
              <a:spcBef>
                <a:spcPts val="400"/>
              </a:spcBef>
              <a:buNone/>
              <a:defRPr sz="1200" b="1">
                <a:solidFill>
                  <a:srgbClr val="FFFFFF"/>
                </a:solidFill>
              </a:defRPr>
            </a:lvl1pPr>
            <a:lvl2pPr marL="0" indent="0">
              <a:lnSpc>
                <a:spcPct val="100000"/>
              </a:lnSpc>
              <a:spcBef>
                <a:spcPts val="100"/>
              </a:spcBef>
              <a:spcAft>
                <a:spcPts val="200"/>
              </a:spcAft>
              <a:buNone/>
              <a:defRPr sz="800" b="0">
                <a:solidFill>
                  <a:srgbClr val="D9D9D9"/>
                </a:solidFill>
              </a:defRPr>
            </a:lvl2pPr>
            <a:lvl3pPr marL="0" indent="0">
              <a:lnSpc>
                <a:spcPct val="100000"/>
              </a:lnSpc>
              <a:spcBef>
                <a:spcPts val="100"/>
              </a:spcBef>
              <a:spcAft>
                <a:spcPts val="200"/>
              </a:spcAft>
              <a:buNone/>
              <a:defRPr sz="800" b="0">
                <a:solidFill>
                  <a:srgbClr val="D9D9D9"/>
                </a:solidFill>
              </a:defRPr>
            </a:lvl3pPr>
            <a:lvl4pPr marL="0" indent="0">
              <a:lnSpc>
                <a:spcPct val="100000"/>
              </a:lnSpc>
              <a:spcBef>
                <a:spcPts val="100"/>
              </a:spcBef>
              <a:spcAft>
                <a:spcPts val="200"/>
              </a:spcAft>
              <a:buNone/>
              <a:defRPr sz="800" b="0">
                <a:solidFill>
                  <a:srgbClr val="D9D9D9"/>
                </a:solidFill>
              </a:defRPr>
            </a:lvl4pPr>
            <a:lvl5pPr marL="0" indent="0">
              <a:lnSpc>
                <a:spcPct val="100000"/>
              </a:lnSpc>
              <a:spcBef>
                <a:spcPts val="100"/>
              </a:spcBef>
              <a:spcAft>
                <a:spcPts val="200"/>
              </a:spcAft>
              <a:buNone/>
              <a:defRPr sz="800" b="0">
                <a:solidFill>
                  <a:srgbClr val="D9D9D9"/>
                </a:solidFill>
              </a:defRPr>
            </a:lvl5pPr>
          </a:lstStyle>
          <a:p>
            <a:pPr lvl="0"/>
            <a:endParaRPr lang="en-US" dirty="0"/>
          </a:p>
        </p:txBody>
      </p:sp>
      <p:sp>
        <p:nvSpPr>
          <p:cNvPr id="37" name="Rectangle 2"/>
          <p:cNvSpPr>
            <a:spLocks noGrp="1" noChangeArrowheads="1"/>
          </p:cNvSpPr>
          <p:nvPr>
            <p:ph type="title"/>
          </p:nvPr>
        </p:nvSpPr>
        <p:spPr bwMode="gray">
          <a:xfrm>
            <a:off x="447675"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endParaRPr lang="en-US" dirty="0" smtClean="0"/>
          </a:p>
        </p:txBody>
      </p:sp>
      <p:sp>
        <p:nvSpPr>
          <p:cNvPr id="38" name="Footer Placeholder 27"/>
          <p:cNvSpPr>
            <a:spLocks noGrp="1"/>
          </p:cNvSpPr>
          <p:nvPr>
            <p:ph type="ftr" sz="quarter" idx="34"/>
          </p:nvPr>
        </p:nvSpPr>
        <p:spPr>
          <a:xfrm>
            <a:off x="3124200" y="6356351"/>
            <a:ext cx="2895600" cy="365125"/>
          </a:xfrm>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Slide Back - Black - always include">
    <p:spTree>
      <p:nvGrpSpPr>
        <p:cNvPr id="1" name=""/>
        <p:cNvGrpSpPr/>
        <p:nvPr/>
      </p:nvGrpSpPr>
      <p:grpSpPr>
        <a:xfrm>
          <a:off x="0" y="0"/>
          <a:ext cx="0" cy="0"/>
          <a:chOff x="0" y="0"/>
          <a:chExt cx="0" cy="0"/>
        </a:xfrm>
      </p:grpSpPr>
      <p:pic>
        <p:nvPicPr>
          <p:cNvPr id="12" name="Picture 9" descr="CGSH_LLP_Gradient.png"/>
          <p:cNvPicPr>
            <a:picLocks noChangeAspect="1"/>
          </p:cNvPicPr>
          <p:nvPr userDrawn="1"/>
        </p:nvPicPr>
        <p:blipFill>
          <a:blip r:embed="rId2" cstate="print"/>
          <a:srcRect/>
          <a:stretch>
            <a:fillRect/>
          </a:stretch>
        </p:blipFill>
        <p:spPr bwMode="auto">
          <a:xfrm>
            <a:off x="4406505" y="5843587"/>
            <a:ext cx="4443413" cy="495300"/>
          </a:xfrm>
          <a:prstGeom prst="rect">
            <a:avLst/>
          </a:prstGeom>
          <a:noFill/>
          <a:ln w="9525">
            <a:noFill/>
            <a:miter lim="800000"/>
            <a:headEnd/>
            <a:tailEnd/>
          </a:ln>
        </p:spPr>
      </p:pic>
      <p:sp>
        <p:nvSpPr>
          <p:cNvPr id="13" name="TextBox 12"/>
          <p:cNvSpPr txBox="1"/>
          <p:nvPr userDrawn="1"/>
        </p:nvSpPr>
        <p:spPr>
          <a:xfrm>
            <a:off x="7467258" y="6262687"/>
            <a:ext cx="1212850" cy="138113"/>
          </a:xfrm>
          <a:prstGeom prst="rect">
            <a:avLst/>
          </a:prstGeom>
          <a:noFill/>
        </p:spPr>
        <p:txBody>
          <a:bodyPr wrap="none" lIns="0" tIns="0" rIns="0" bIns="0">
            <a:spAutoFit/>
          </a:bodyPr>
          <a:lstStyle/>
          <a:p>
            <a:pPr algn="r">
              <a:defRPr/>
            </a:pPr>
            <a:r>
              <a:rPr lang="en-US" sz="900" dirty="0">
                <a:solidFill>
                  <a:schemeClr val="bg1">
                    <a:lumMod val="65000"/>
                  </a:schemeClr>
                </a:solidFill>
                <a:latin typeface="Arial"/>
                <a:ea typeface="+mn-ea"/>
                <a:cs typeface="Arial"/>
              </a:rPr>
              <a:t>www.clearygottlieb.com</a:t>
            </a:r>
          </a:p>
        </p:txBody>
      </p:sp>
      <p:sp>
        <p:nvSpPr>
          <p:cNvPr id="14" name="TextBox 13"/>
          <p:cNvSpPr txBox="1"/>
          <p:nvPr userDrawn="1"/>
        </p:nvSpPr>
        <p:spPr>
          <a:xfrm>
            <a:off x="7543800" y="465138"/>
            <a:ext cx="1138238" cy="4514056"/>
          </a:xfrm>
          <a:prstGeom prst="rect">
            <a:avLst/>
          </a:prstGeom>
          <a:noFill/>
        </p:spPr>
        <p:txBody>
          <a:bodyPr wrap="square" lIns="0" tIns="0" rIns="0" bIns="0">
            <a:spAutoFit/>
          </a:bodyPr>
          <a:lstStyle/>
          <a:p>
            <a:pPr algn="r">
              <a:lnSpc>
                <a:spcPts val="2200"/>
              </a:lnSpc>
              <a:defRPr/>
            </a:pPr>
            <a:r>
              <a:rPr lang="en-US" sz="1000" b="1" spc="50" baseline="0" dirty="0" smtClean="0">
                <a:solidFill>
                  <a:srgbClr val="7F7F7F"/>
                </a:solidFill>
                <a:latin typeface="Arial" pitchFamily="34" charset="0"/>
                <a:ea typeface="+mn-ea"/>
                <a:cs typeface="Arial" pitchFamily="34" charset="0"/>
              </a:rPr>
              <a:t>NEW YORK</a:t>
            </a:r>
          </a:p>
          <a:p>
            <a:pPr algn="r">
              <a:lnSpc>
                <a:spcPts val="2200"/>
              </a:lnSpc>
              <a:defRPr/>
            </a:pPr>
            <a:r>
              <a:rPr lang="en-US" sz="1000" b="1" spc="50" baseline="0" dirty="0" smtClean="0">
                <a:solidFill>
                  <a:srgbClr val="7F7F7F"/>
                </a:solidFill>
                <a:latin typeface="Arial" pitchFamily="34" charset="0"/>
                <a:ea typeface="+mn-ea"/>
                <a:cs typeface="Arial" pitchFamily="34" charset="0"/>
              </a:rPr>
              <a:t>WASHINGTON</a:t>
            </a:r>
          </a:p>
          <a:p>
            <a:pPr algn="r">
              <a:lnSpc>
                <a:spcPts val="2200"/>
              </a:lnSpc>
              <a:defRPr/>
            </a:pPr>
            <a:r>
              <a:rPr lang="en-US" sz="1000" b="1" spc="50" baseline="0" dirty="0" smtClean="0">
                <a:solidFill>
                  <a:srgbClr val="7F7F7F"/>
                </a:solidFill>
                <a:latin typeface="Arial" pitchFamily="34" charset="0"/>
                <a:ea typeface="+mn-ea"/>
                <a:cs typeface="Arial" pitchFamily="34" charset="0"/>
              </a:rPr>
              <a:t>PARIS</a:t>
            </a:r>
          </a:p>
          <a:p>
            <a:pPr algn="r">
              <a:lnSpc>
                <a:spcPts val="2200"/>
              </a:lnSpc>
              <a:defRPr/>
            </a:pPr>
            <a:r>
              <a:rPr lang="en-US" sz="1000" b="1" spc="50" baseline="0" dirty="0" smtClean="0">
                <a:solidFill>
                  <a:srgbClr val="7F7F7F"/>
                </a:solidFill>
                <a:latin typeface="Arial" pitchFamily="34" charset="0"/>
                <a:ea typeface="+mn-ea"/>
                <a:cs typeface="Arial" pitchFamily="34" charset="0"/>
              </a:rPr>
              <a:t>BRUSSELS</a:t>
            </a:r>
          </a:p>
          <a:p>
            <a:pPr algn="r">
              <a:lnSpc>
                <a:spcPts val="2200"/>
              </a:lnSpc>
              <a:defRPr/>
            </a:pPr>
            <a:r>
              <a:rPr lang="en-US" sz="1000" b="1" spc="50" baseline="0" dirty="0" smtClean="0">
                <a:solidFill>
                  <a:srgbClr val="7F7F7F"/>
                </a:solidFill>
                <a:latin typeface="Arial" pitchFamily="34" charset="0"/>
                <a:ea typeface="+mn-ea"/>
                <a:cs typeface="Arial" pitchFamily="34" charset="0"/>
              </a:rPr>
              <a:t>LONDON</a:t>
            </a:r>
          </a:p>
          <a:p>
            <a:pPr algn="r">
              <a:lnSpc>
                <a:spcPts val="2200"/>
              </a:lnSpc>
              <a:defRPr/>
            </a:pPr>
            <a:r>
              <a:rPr lang="en-US" sz="1000" b="1" spc="50" baseline="0" dirty="0" smtClean="0">
                <a:solidFill>
                  <a:srgbClr val="7F7F7F"/>
                </a:solidFill>
                <a:latin typeface="Arial" pitchFamily="34" charset="0"/>
                <a:ea typeface="+mn-ea"/>
                <a:cs typeface="Arial" pitchFamily="34" charset="0"/>
              </a:rPr>
              <a:t>MOSCOW</a:t>
            </a:r>
          </a:p>
          <a:p>
            <a:pPr algn="r">
              <a:lnSpc>
                <a:spcPts val="2200"/>
              </a:lnSpc>
              <a:defRPr/>
            </a:pPr>
            <a:r>
              <a:rPr lang="en-US" sz="1000" b="1" spc="50" baseline="0" dirty="0" smtClean="0">
                <a:solidFill>
                  <a:srgbClr val="7F7F7F"/>
                </a:solidFill>
                <a:latin typeface="Arial" pitchFamily="34" charset="0"/>
                <a:ea typeface="+mn-ea"/>
                <a:cs typeface="Arial" pitchFamily="34" charset="0"/>
              </a:rPr>
              <a:t>FRANKFURT</a:t>
            </a:r>
          </a:p>
          <a:p>
            <a:pPr algn="r">
              <a:lnSpc>
                <a:spcPts val="2200"/>
              </a:lnSpc>
              <a:defRPr/>
            </a:pPr>
            <a:r>
              <a:rPr lang="en-US" sz="1000" b="1" spc="50" baseline="0" dirty="0" smtClean="0">
                <a:solidFill>
                  <a:srgbClr val="7F7F7F"/>
                </a:solidFill>
                <a:latin typeface="Arial" pitchFamily="34" charset="0"/>
                <a:ea typeface="+mn-ea"/>
                <a:cs typeface="Arial" pitchFamily="34" charset="0"/>
              </a:rPr>
              <a:t>COLOGNE</a:t>
            </a:r>
          </a:p>
          <a:p>
            <a:pPr algn="r">
              <a:lnSpc>
                <a:spcPts val="2200"/>
              </a:lnSpc>
              <a:defRPr/>
            </a:pPr>
            <a:r>
              <a:rPr lang="en-US" sz="1000" b="1" spc="50" baseline="0" dirty="0" smtClean="0">
                <a:solidFill>
                  <a:srgbClr val="7F7F7F"/>
                </a:solidFill>
                <a:latin typeface="Arial" pitchFamily="34" charset="0"/>
                <a:ea typeface="+mn-ea"/>
                <a:cs typeface="Arial" pitchFamily="34" charset="0"/>
              </a:rPr>
              <a:t>ROME</a:t>
            </a:r>
          </a:p>
          <a:p>
            <a:pPr algn="r">
              <a:lnSpc>
                <a:spcPts val="2200"/>
              </a:lnSpc>
              <a:defRPr/>
            </a:pPr>
            <a:r>
              <a:rPr lang="en-US" sz="1000" b="1" spc="50" baseline="0" dirty="0" smtClean="0">
                <a:solidFill>
                  <a:srgbClr val="7F7F7F"/>
                </a:solidFill>
                <a:latin typeface="Arial" pitchFamily="34" charset="0"/>
                <a:ea typeface="+mn-ea"/>
                <a:cs typeface="Arial" pitchFamily="34" charset="0"/>
              </a:rPr>
              <a:t>MILAN</a:t>
            </a:r>
          </a:p>
          <a:p>
            <a:pPr algn="r">
              <a:lnSpc>
                <a:spcPts val="2200"/>
              </a:lnSpc>
              <a:defRPr/>
            </a:pPr>
            <a:r>
              <a:rPr lang="en-US" sz="1000" b="1" spc="50" baseline="0" dirty="0" smtClean="0">
                <a:solidFill>
                  <a:srgbClr val="7F7F7F"/>
                </a:solidFill>
                <a:latin typeface="Arial" pitchFamily="34" charset="0"/>
                <a:ea typeface="+mn-ea"/>
                <a:cs typeface="Arial" pitchFamily="34" charset="0"/>
              </a:rPr>
              <a:t>HONG KONG</a:t>
            </a:r>
          </a:p>
          <a:p>
            <a:pPr algn="r">
              <a:lnSpc>
                <a:spcPts val="2200"/>
              </a:lnSpc>
              <a:defRPr/>
            </a:pPr>
            <a:r>
              <a:rPr lang="en-US" sz="1000" b="1" spc="50" baseline="0" dirty="0" smtClean="0">
                <a:solidFill>
                  <a:srgbClr val="7F7F7F"/>
                </a:solidFill>
                <a:latin typeface="Arial" pitchFamily="34" charset="0"/>
                <a:ea typeface="+mn-ea"/>
                <a:cs typeface="Arial" pitchFamily="34" charset="0"/>
              </a:rPr>
              <a:t>BEIJING</a:t>
            </a:r>
          </a:p>
          <a:p>
            <a:pPr algn="r">
              <a:lnSpc>
                <a:spcPts val="2200"/>
              </a:lnSpc>
              <a:defRPr/>
            </a:pPr>
            <a:r>
              <a:rPr lang="en-US" sz="1000" b="1" spc="50" baseline="0" dirty="0" smtClean="0">
                <a:solidFill>
                  <a:srgbClr val="7F7F7F"/>
                </a:solidFill>
                <a:latin typeface="Arial" pitchFamily="34" charset="0"/>
                <a:ea typeface="+mn-ea"/>
                <a:cs typeface="Arial" pitchFamily="34" charset="0"/>
              </a:rPr>
              <a:t>BUENOS AIRES</a:t>
            </a:r>
          </a:p>
          <a:p>
            <a:pPr marL="0" marR="0" indent="0" algn="r" defTabSz="914400" rtl="0" eaLnBrk="1" fontAlgn="auto" latinLnBrk="0" hangingPunct="1">
              <a:lnSpc>
                <a:spcPts val="2200"/>
              </a:lnSpc>
              <a:spcBef>
                <a:spcPts val="0"/>
              </a:spcBef>
              <a:spcAft>
                <a:spcPts val="0"/>
              </a:spcAft>
              <a:buClrTx/>
              <a:buSzTx/>
              <a:buFontTx/>
              <a:buNone/>
              <a:tabLst/>
              <a:defRPr/>
            </a:pPr>
            <a:r>
              <a:rPr lang="en-US" sz="1000" b="1" spc="50" baseline="0" dirty="0" smtClean="0">
                <a:solidFill>
                  <a:srgbClr val="7F7F7F"/>
                </a:solidFill>
                <a:latin typeface="Arial" pitchFamily="34" charset="0"/>
                <a:ea typeface="+mn-ea"/>
                <a:cs typeface="Arial" pitchFamily="34" charset="0"/>
              </a:rPr>
              <a:t>SÃO PAULO</a:t>
            </a:r>
            <a:br>
              <a:rPr lang="en-US" sz="1000" b="1" spc="50" baseline="0" dirty="0" smtClean="0">
                <a:solidFill>
                  <a:srgbClr val="7F7F7F"/>
                </a:solidFill>
                <a:latin typeface="Arial" pitchFamily="34" charset="0"/>
                <a:ea typeface="+mn-ea"/>
                <a:cs typeface="Arial" pitchFamily="34" charset="0"/>
              </a:rPr>
            </a:br>
            <a:r>
              <a:rPr lang="en-US" sz="1000" b="1" kern="1200" spc="50" baseline="0" dirty="0" smtClean="0">
                <a:solidFill>
                  <a:srgbClr val="7F7F7F"/>
                </a:solidFill>
                <a:latin typeface="Arial" pitchFamily="34" charset="0"/>
                <a:ea typeface="+mn-ea"/>
                <a:cs typeface="Arial" pitchFamily="34" charset="0"/>
              </a:rPr>
              <a:t>ABU DHABI</a:t>
            </a:r>
          </a:p>
          <a:p>
            <a:pPr algn="r">
              <a:lnSpc>
                <a:spcPts val="2200"/>
              </a:lnSpc>
              <a:defRPr/>
            </a:pPr>
            <a:r>
              <a:rPr lang="en-US" sz="1000" b="1" spc="50" baseline="0" dirty="0" smtClean="0">
                <a:solidFill>
                  <a:srgbClr val="7F7F7F"/>
                </a:solidFill>
                <a:latin typeface="Arial" pitchFamily="34" charset="0"/>
                <a:ea typeface="+mn-ea"/>
                <a:cs typeface="Arial" pitchFamily="34" charset="0"/>
              </a:rPr>
              <a:t>SEOUL</a:t>
            </a:r>
            <a:endParaRPr lang="en-US" sz="1000" b="1" spc="50" baseline="0" dirty="0">
              <a:solidFill>
                <a:srgbClr val="7F7F7F"/>
              </a:solidFill>
              <a:latin typeface="Arial" pitchFamily="34" charset="0"/>
              <a:ea typeface="+mn-ea"/>
              <a:cs typeface="Arial" pitchFamily="34" charset="0"/>
            </a:endParaRPr>
          </a:p>
        </p:txBody>
      </p:sp>
      <p:sp>
        <p:nvSpPr>
          <p:cNvPr id="5" name="Rectangle 97"/>
          <p:cNvSpPr>
            <a:spLocks noChangeArrowheads="1"/>
          </p:cNvSpPr>
          <p:nvPr userDrawn="1"/>
        </p:nvSpPr>
        <p:spPr bwMode="gray">
          <a:xfrm>
            <a:off x="0" y="0"/>
            <a:ext cx="9144000" cy="228600"/>
          </a:xfrm>
          <a:prstGeom prst="rect">
            <a:avLst/>
          </a:prstGeom>
          <a:gradFill>
            <a:gsLst>
              <a:gs pos="23000">
                <a:schemeClr val="tx2">
                  <a:alpha val="74000"/>
                </a:schemeClr>
              </a:gs>
              <a:gs pos="7001">
                <a:srgbClr val="E6E6E6"/>
              </a:gs>
              <a:gs pos="32001">
                <a:srgbClr val="7D8496"/>
              </a:gs>
              <a:gs pos="47000">
                <a:srgbClr val="E6E6E6"/>
              </a:gs>
              <a:gs pos="85001">
                <a:srgbClr val="7D8496"/>
              </a:gs>
              <a:gs pos="100000">
                <a:srgbClr val="E6E6E6"/>
              </a:gs>
            </a:gsLst>
            <a:lin ang="0" scaled="0"/>
          </a:gradFill>
          <a:ln w="9525">
            <a:noFill/>
            <a:miter lim="800000"/>
            <a:headEnd/>
            <a:tailEnd/>
          </a:ln>
          <a:effectLst/>
        </p:spPr>
        <p:txBody>
          <a:bodyPr wrap="none" anchor="ctr"/>
          <a:lstStyle/>
          <a:p>
            <a:pPr eaLnBrk="0" hangingPunct="0">
              <a:defRPr/>
            </a:pPr>
            <a:endParaRPr lang="en-US">
              <a:ea typeface="+mn-ea"/>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3075" y="0"/>
            <a:ext cx="8324850" cy="9937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74663" y="1466850"/>
            <a:ext cx="8323262" cy="46593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ftr" sz="quarter" idx="10"/>
          </p:nvPr>
        </p:nvSpPr>
        <p:spPr>
          <a:ln/>
        </p:spPr>
        <p:txBody>
          <a:bodyPr/>
          <a:lstStyle>
            <a:lvl1pPr>
              <a:defRPr/>
            </a:lvl1pPr>
          </a:lstStyle>
          <a:p>
            <a:pPr>
              <a:defRPr/>
            </a:pPr>
            <a:fld id="{0CFFCE8B-E633-42CD-9F32-21037B1883F4}" type="slidenum">
              <a:rPr lang="en-US" altLang="en-US"/>
              <a:pPr>
                <a:defRPr/>
              </a:pPr>
              <a:t>‹N°›</a:t>
            </a:fld>
            <a:endParaRPr lang="en-US" altLang="en-US"/>
          </a:p>
        </p:txBody>
      </p:sp>
    </p:spTree>
    <p:extLst>
      <p:ext uri="{BB962C8B-B14F-4D97-AF65-F5344CB8AC3E}">
        <p14:creationId xmlns:p14="http://schemas.microsoft.com/office/powerpoint/2010/main" val="1080434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1"/>
      </p:bgRef>
    </p:bg>
    <p:spTree>
      <p:nvGrpSpPr>
        <p:cNvPr id="1" name=""/>
        <p:cNvGrpSpPr/>
        <p:nvPr/>
      </p:nvGrpSpPr>
      <p:grpSpPr>
        <a:xfrm>
          <a:off x="0" y="0"/>
          <a:ext cx="0" cy="0"/>
          <a:chOff x="0" y="0"/>
          <a:chExt cx="0" cy="0"/>
        </a:xfrm>
      </p:grpSpPr>
      <p:sp>
        <p:nvSpPr>
          <p:cNvPr id="3"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4" name="Footer Placeholder 3"/>
          <p:cNvSpPr>
            <a:spLocks noGrp="1"/>
          </p:cNvSpPr>
          <p:nvPr>
            <p:ph type="ftr" sz="quarter" idx="10"/>
          </p:nvPr>
        </p:nvSpPr>
        <p:spPr/>
        <p:txBody>
          <a:bodyPr/>
          <a:lstStyle/>
          <a:p>
            <a:endParaRPr lang="en-US"/>
          </a:p>
        </p:txBody>
      </p:sp>
      <p:sp>
        <p:nvSpPr>
          <p:cNvPr id="5" name="TextBox 4"/>
          <p:cNvSpPr txBox="1"/>
          <p:nvPr userDrawn="1"/>
        </p:nvSpPr>
        <p:spPr>
          <a:xfrm>
            <a:off x="0" y="914400"/>
            <a:ext cx="9144000" cy="369332"/>
          </a:xfrm>
          <a:prstGeom prst="rect">
            <a:avLst/>
          </a:prstGeom>
          <a:solidFill>
            <a:schemeClr val="bg1"/>
          </a:solidFill>
          <a:ln>
            <a:solidFill>
              <a:schemeClr val="bg1">
                <a:alpha val="0"/>
              </a:schemeClr>
            </a:solidFill>
          </a:ln>
        </p:spPr>
        <p:txBody>
          <a:bodyPr wrap="square" rtlCol="0">
            <a:spAutoFit/>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ull Page">
    <p:bg>
      <p:bgRef idx="1001">
        <a:schemeClr val="bg1"/>
      </p:bgRef>
    </p:bg>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384048" y="1419225"/>
            <a:ext cx="8458200" cy="4800600"/>
          </a:xfrm>
          <a:prstGeom prst="rect">
            <a:avLst/>
          </a:prstGeom>
        </p:spPr>
        <p:txBody>
          <a:bodyPr/>
          <a:lstStyle>
            <a:lvl1pPr marL="228600" indent="-228600" algn="l" defTabSz="914400" rtl="0" eaLnBrk="1" latinLnBrk="0" hangingPunct="1">
              <a:spcBef>
                <a:spcPct val="20000"/>
              </a:spcBef>
              <a:buClr>
                <a:srgbClr val="B01C2E"/>
              </a:buClr>
              <a:buFont typeface="Wingdings 2" pitchFamily="18" charset="2"/>
              <a:buChar char=""/>
              <a:defRPr lang="en-US" sz="1600" kern="1200" dirty="0">
                <a:solidFill>
                  <a:schemeClr val="tx1"/>
                </a:solidFill>
                <a:latin typeface="Arial" pitchFamily="34" charset="0"/>
                <a:ea typeface="+mn-ea"/>
                <a:cs typeface="Arial" pitchFamily="34" charset="0"/>
              </a:defRPr>
            </a:lvl1pPr>
            <a:lvl2pPr marL="457200" indent="-228600">
              <a:buClr>
                <a:schemeClr val="tx1">
                  <a:lumMod val="95000"/>
                  <a:lumOff val="5000"/>
                </a:schemeClr>
              </a:buClr>
              <a:buSzPct val="125000"/>
              <a:buFont typeface="Courier New" pitchFamily="49" charset="0"/>
              <a:buChar char="­"/>
              <a:defRPr lang="en-US" sz="1600" kern="1200" dirty="0" smtClean="0">
                <a:solidFill>
                  <a:schemeClr val="tx1"/>
                </a:solidFill>
                <a:latin typeface="+mn-lt"/>
                <a:ea typeface="+mn-ea"/>
                <a:cs typeface="Arial" pitchFamily="34" charset="0"/>
              </a:defRPr>
            </a:lvl2pPr>
            <a:lvl3pPr marL="685800" indent="-228600">
              <a:buClr>
                <a:srgbClr val="B01C2E"/>
              </a:buClr>
              <a:buFont typeface="Calibri" pitchFamily="34" charset="0"/>
              <a:buChar char="–"/>
              <a:defRPr lang="en-US" sz="1600" kern="1200" baseline="0" dirty="0" smtClean="0">
                <a:solidFill>
                  <a:schemeClr val="tx1"/>
                </a:solidFill>
                <a:latin typeface="Arial" pitchFamily="34" charset="0"/>
                <a:ea typeface="+mn-ea"/>
                <a:cs typeface="Arial" pitchFamily="34" charset="0"/>
              </a:defRPr>
            </a:lvl3pPr>
            <a:lvl4pPr marL="914400">
              <a:buClr>
                <a:srgbClr val="B01C2E"/>
              </a:buClr>
              <a:buFont typeface="Calibri" pitchFamily="34" charset="0"/>
              <a:buChar char="–"/>
              <a:defRPr lang="en-US" sz="1600" kern="1200" baseline="0" dirty="0" smtClean="0">
                <a:solidFill>
                  <a:schemeClr val="tx1"/>
                </a:solidFill>
                <a:latin typeface="Arial" pitchFamily="34" charset="0"/>
                <a:ea typeface="+mn-ea"/>
                <a:cs typeface="Arial" pitchFamily="34" charset="0"/>
              </a:defRPr>
            </a:lvl4pPr>
            <a:lvl5pPr marL="1143000">
              <a:buClr>
                <a:srgbClr val="B01C2E"/>
              </a:buClr>
              <a:buFont typeface="Calibri" pitchFamily="34" charset="0"/>
              <a:buChar char="–"/>
              <a:defRPr lang="en-US" sz="1600" kern="1200" dirty="0" smtClean="0">
                <a:solidFill>
                  <a:schemeClr val="tx1"/>
                </a:solidFill>
                <a:latin typeface="Arial" pitchFamily="34" charset="0"/>
                <a:ea typeface="+mn-ea"/>
                <a:cs typeface="Arial" pitchFamily="34" charset="0"/>
              </a:defRPr>
            </a:lvl5pPr>
          </a:lstStyle>
          <a:p>
            <a:r>
              <a:rPr lang="en-US" dirty="0" smtClean="0"/>
              <a:t>First level bullet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6"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5" name="Footer Placeholder 4"/>
          <p:cNvSpPr>
            <a:spLocks noGrp="1"/>
          </p:cNvSpPr>
          <p:nvPr>
            <p:ph type="ftr" sz="quarter" idx="10"/>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de by Side">
    <p:spTree>
      <p:nvGrpSpPr>
        <p:cNvPr id="1" name=""/>
        <p:cNvGrpSpPr/>
        <p:nvPr/>
      </p:nvGrpSpPr>
      <p:grpSpPr>
        <a:xfrm>
          <a:off x="0" y="0"/>
          <a:ext cx="0" cy="0"/>
          <a:chOff x="0" y="0"/>
          <a:chExt cx="0" cy="0"/>
        </a:xfrm>
      </p:grpSpPr>
      <p:sp>
        <p:nvSpPr>
          <p:cNvPr id="7" name="Rectangle 2"/>
          <p:cNvSpPr>
            <a:spLocks noGrp="1" noChangeArrowheads="1"/>
          </p:cNvSpPr>
          <p:nvPr>
            <p:ph type="title" hasCustomPrompt="1"/>
          </p:nvPr>
        </p:nvSpPr>
        <p:spPr bwMode="gray">
          <a:xfrm>
            <a:off x="452440" y="2"/>
            <a:ext cx="8239125" cy="89852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a:defRPr sz="2200"/>
            </a:lvl1pPr>
          </a:lstStyle>
          <a:p>
            <a:pPr lvl="0"/>
            <a:r>
              <a:rPr lang="en-US" dirty="0" smtClean="0"/>
              <a:t>Slide Title – One or Two Lines</a:t>
            </a:r>
          </a:p>
        </p:txBody>
      </p:sp>
      <p:sp>
        <p:nvSpPr>
          <p:cNvPr id="9" name="Content Placeholder 10"/>
          <p:cNvSpPr>
            <a:spLocks noGrp="1"/>
          </p:cNvSpPr>
          <p:nvPr>
            <p:ph sz="quarter" idx="16" hasCustomPrompt="1"/>
          </p:nvPr>
        </p:nvSpPr>
        <p:spPr>
          <a:xfrm>
            <a:off x="381000" y="1417320"/>
            <a:ext cx="4114800" cy="4572000"/>
          </a:xfrm>
          <a:prstGeom prst="rect">
            <a:avLst/>
          </a:prstGeom>
        </p:spPr>
        <p:txBody>
          <a:bodyPr/>
          <a:lstStyle>
            <a:lvl1pPr marL="228600" marR="0" indent="-2286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marL="228600" marR="0" lvl="0" indent="-2286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10"/>
          <p:cNvSpPr>
            <a:spLocks noGrp="1"/>
          </p:cNvSpPr>
          <p:nvPr>
            <p:ph sz="quarter" idx="17" hasCustomPrompt="1"/>
          </p:nvPr>
        </p:nvSpPr>
        <p:spPr>
          <a:xfrm>
            <a:off x="4648200" y="1417320"/>
            <a:ext cx="4114800" cy="4572000"/>
          </a:xfrm>
          <a:prstGeom prst="rect">
            <a:avLst/>
          </a:prstGeom>
        </p:spPr>
        <p:txBody>
          <a:bodyPr/>
          <a:lstStyle>
            <a:lvl1pPr marL="228600" marR="0" indent="-2286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sz="1600"/>
            </a:lvl1pPr>
            <a:lvl2pPr marL="457200" indent="-228600">
              <a:buClr>
                <a:schemeClr val="accent1"/>
              </a:buClr>
              <a:buFont typeface="Arial" pitchFamily="34" charset="0"/>
              <a:buChar char="•"/>
              <a:defRPr lang="en-US" sz="1600" kern="1200" dirty="0" smtClean="0">
                <a:solidFill>
                  <a:schemeClr val="tx1"/>
                </a:solidFill>
                <a:latin typeface="+mn-lt"/>
                <a:ea typeface="+mn-ea"/>
                <a:cs typeface="Arial" pitchFamily="34" charset="0"/>
              </a:defRPr>
            </a:lvl2pPr>
            <a:lvl3pPr marL="685800">
              <a:buClr>
                <a:schemeClr val="accent1"/>
              </a:buClr>
              <a:buFont typeface="Arial" pitchFamily="34" charset="0"/>
              <a:buChar char="–"/>
              <a:defRPr sz="1600"/>
            </a:lvl3pPr>
            <a:lvl4pPr marL="914400">
              <a:buClr>
                <a:schemeClr val="accent1"/>
              </a:buClr>
              <a:buFont typeface="Arial" pitchFamily="34" charset="0"/>
              <a:buChar char="–"/>
              <a:defRPr sz="1600"/>
            </a:lvl4pPr>
            <a:lvl5pPr marL="1143000">
              <a:buClr>
                <a:schemeClr val="accent1"/>
              </a:buClr>
              <a:buFont typeface="Arial" pitchFamily="34" charset="0"/>
              <a:buChar char="–"/>
              <a:defRPr sz="1600"/>
            </a:lvl5pPr>
          </a:lstStyle>
          <a:p>
            <a:pPr marL="228600" marR="0" lvl="0" indent="-228600" algn="l" defTabSz="914400" rtl="0" eaLnBrk="1" fontAlgn="auto" latinLnBrk="0" hangingPunct="1">
              <a:lnSpc>
                <a:spcPct val="100000"/>
              </a:lnSpc>
              <a:spcBef>
                <a:spcPct val="20000"/>
              </a:spcBef>
              <a:spcAft>
                <a:spcPts val="0"/>
              </a:spcAft>
              <a:buClr>
                <a:schemeClr val="accent1"/>
              </a:buClr>
              <a:buSzTx/>
              <a:buFont typeface="Wingdings 2" pitchFamily="18" charset="2"/>
              <a:buChar char=""/>
              <a:tabLst/>
              <a:defRPr/>
            </a:pPr>
            <a:r>
              <a:rPr lang="en-US" dirty="0" smtClean="0"/>
              <a:t>Click to add text</a:t>
            </a:r>
          </a:p>
          <a:p>
            <a:pPr marL="457200" lvl="1" indent="-228600" algn="l" defTabSz="914400" rtl="0" eaLnBrk="1" latinLnBrk="0" hangingPunct="1">
              <a:spcBef>
                <a:spcPct val="20000"/>
              </a:spcBef>
              <a:buClr>
                <a:srgbClr val="B01C2E"/>
              </a:buClr>
              <a:buSzPct val="125000"/>
              <a:buFont typeface="Arial"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9"/>
          <p:cNvSpPr>
            <a:spLocks noGrp="1"/>
          </p:cNvSpPr>
          <p:nvPr>
            <p:ph type="sldNum" sz="quarter" idx="4"/>
          </p:nvPr>
        </p:nvSpPr>
        <p:spPr>
          <a:xfrm>
            <a:off x="228600" y="6422925"/>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6" name="Footer Placeholder 5"/>
          <p:cNvSpPr>
            <a:spLocks noGrp="1"/>
          </p:cNvSpPr>
          <p:nvPr>
            <p:ph type="ftr" sz="quarter" idx="18"/>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4.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19.xml"/><Relationship Id="rId18" Type="http://schemas.openxmlformats.org/officeDocument/2006/relationships/slideLayout" Target="../slideLayouts/slideLayout24.xml"/><Relationship Id="rId26" Type="http://schemas.openxmlformats.org/officeDocument/2006/relationships/slideLayout" Target="../slideLayouts/slideLayout32.xml"/><Relationship Id="rId39" Type="http://schemas.openxmlformats.org/officeDocument/2006/relationships/slideLayout" Target="../slideLayouts/slideLayout45.xml"/><Relationship Id="rId21" Type="http://schemas.openxmlformats.org/officeDocument/2006/relationships/slideLayout" Target="../slideLayouts/slideLayout27.xml"/><Relationship Id="rId34" Type="http://schemas.openxmlformats.org/officeDocument/2006/relationships/slideLayout" Target="../slideLayouts/slideLayout40.xml"/><Relationship Id="rId42" Type="http://schemas.openxmlformats.org/officeDocument/2006/relationships/slideLayout" Target="../slideLayouts/slideLayout48.xml"/><Relationship Id="rId47" Type="http://schemas.openxmlformats.org/officeDocument/2006/relationships/slideLayout" Target="../slideLayouts/slideLayout53.xml"/><Relationship Id="rId50" Type="http://schemas.openxmlformats.org/officeDocument/2006/relationships/slideLayout" Target="../slideLayouts/slideLayout56.xml"/><Relationship Id="rId55" Type="http://schemas.openxmlformats.org/officeDocument/2006/relationships/theme" Target="../theme/theme3.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5" Type="http://schemas.openxmlformats.org/officeDocument/2006/relationships/slideLayout" Target="../slideLayouts/slideLayout31.xml"/><Relationship Id="rId33" Type="http://schemas.openxmlformats.org/officeDocument/2006/relationships/slideLayout" Target="../slideLayouts/slideLayout39.xml"/><Relationship Id="rId38" Type="http://schemas.openxmlformats.org/officeDocument/2006/relationships/slideLayout" Target="../slideLayouts/slideLayout44.xml"/><Relationship Id="rId46" Type="http://schemas.openxmlformats.org/officeDocument/2006/relationships/slideLayout" Target="../slideLayouts/slideLayout52.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slideLayout" Target="../slideLayouts/slideLayout26.xml"/><Relationship Id="rId29" Type="http://schemas.openxmlformats.org/officeDocument/2006/relationships/slideLayout" Target="../slideLayouts/slideLayout35.xml"/><Relationship Id="rId41" Type="http://schemas.openxmlformats.org/officeDocument/2006/relationships/slideLayout" Target="../slideLayouts/slideLayout47.xml"/><Relationship Id="rId54" Type="http://schemas.openxmlformats.org/officeDocument/2006/relationships/slideLayout" Target="../slideLayouts/slideLayout60.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24" Type="http://schemas.openxmlformats.org/officeDocument/2006/relationships/slideLayout" Target="../slideLayouts/slideLayout30.xml"/><Relationship Id="rId32" Type="http://schemas.openxmlformats.org/officeDocument/2006/relationships/slideLayout" Target="../slideLayouts/slideLayout38.xml"/><Relationship Id="rId37" Type="http://schemas.openxmlformats.org/officeDocument/2006/relationships/slideLayout" Target="../slideLayouts/slideLayout43.xml"/><Relationship Id="rId40" Type="http://schemas.openxmlformats.org/officeDocument/2006/relationships/slideLayout" Target="../slideLayouts/slideLayout46.xml"/><Relationship Id="rId45" Type="http://schemas.openxmlformats.org/officeDocument/2006/relationships/slideLayout" Target="../slideLayouts/slideLayout51.xml"/><Relationship Id="rId53" Type="http://schemas.openxmlformats.org/officeDocument/2006/relationships/slideLayout" Target="../slideLayouts/slideLayout59.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23" Type="http://schemas.openxmlformats.org/officeDocument/2006/relationships/slideLayout" Target="../slideLayouts/slideLayout29.xml"/><Relationship Id="rId28" Type="http://schemas.openxmlformats.org/officeDocument/2006/relationships/slideLayout" Target="../slideLayouts/slideLayout34.xml"/><Relationship Id="rId36" Type="http://schemas.openxmlformats.org/officeDocument/2006/relationships/slideLayout" Target="../slideLayouts/slideLayout42.xml"/><Relationship Id="rId49" Type="http://schemas.openxmlformats.org/officeDocument/2006/relationships/slideLayout" Target="../slideLayouts/slideLayout55.xml"/><Relationship Id="rId10" Type="http://schemas.openxmlformats.org/officeDocument/2006/relationships/slideLayout" Target="../slideLayouts/slideLayout16.xml"/><Relationship Id="rId19" Type="http://schemas.openxmlformats.org/officeDocument/2006/relationships/slideLayout" Target="../slideLayouts/slideLayout25.xml"/><Relationship Id="rId31" Type="http://schemas.openxmlformats.org/officeDocument/2006/relationships/slideLayout" Target="../slideLayouts/slideLayout37.xml"/><Relationship Id="rId44" Type="http://schemas.openxmlformats.org/officeDocument/2006/relationships/slideLayout" Target="../slideLayouts/slideLayout50.xml"/><Relationship Id="rId52" Type="http://schemas.openxmlformats.org/officeDocument/2006/relationships/slideLayout" Target="../slideLayouts/slideLayout58.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 Id="rId22" Type="http://schemas.openxmlformats.org/officeDocument/2006/relationships/slideLayout" Target="../slideLayouts/slideLayout28.xml"/><Relationship Id="rId27" Type="http://schemas.openxmlformats.org/officeDocument/2006/relationships/slideLayout" Target="../slideLayouts/slideLayout33.xml"/><Relationship Id="rId30" Type="http://schemas.openxmlformats.org/officeDocument/2006/relationships/slideLayout" Target="../slideLayouts/slideLayout36.xml"/><Relationship Id="rId35" Type="http://schemas.openxmlformats.org/officeDocument/2006/relationships/slideLayout" Target="../slideLayouts/slideLayout41.xml"/><Relationship Id="rId43" Type="http://schemas.openxmlformats.org/officeDocument/2006/relationships/slideLayout" Target="../slideLayouts/slideLayout49.xml"/><Relationship Id="rId48" Type="http://schemas.openxmlformats.org/officeDocument/2006/relationships/slideLayout" Target="../slideLayouts/slideLayout54.xml"/><Relationship Id="rId56" Type="http://schemas.openxmlformats.org/officeDocument/2006/relationships/image" Target="../media/image3.png"/><Relationship Id="rId8" Type="http://schemas.openxmlformats.org/officeDocument/2006/relationships/slideLayout" Target="../slideLayouts/slideLayout14.xml"/><Relationship Id="rId51" Type="http://schemas.openxmlformats.org/officeDocument/2006/relationships/slideLayout" Target="../slideLayouts/slideLayout57.xml"/><Relationship Id="rId3"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758" r:id="rId2"/>
    <p:sldLayoutId id="2147483767"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759" r:id="rId2"/>
    <p:sldLayoutId id="2147483768"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7" descr="C:\Documents and Settings\vvergara\Desktop\CGSH_LLP_425.png"/>
          <p:cNvPicPr>
            <a:picLocks noChangeAspect="1" noChangeArrowheads="1"/>
          </p:cNvPicPr>
          <p:nvPr/>
        </p:nvPicPr>
        <p:blipFill>
          <a:blip r:embed="rId56" cstate="print"/>
          <a:srcRect/>
          <a:stretch>
            <a:fillRect/>
          </a:stretch>
        </p:blipFill>
        <p:spPr bwMode="gray">
          <a:xfrm>
            <a:off x="6178552" y="6459433"/>
            <a:ext cx="2619375" cy="292100"/>
          </a:xfrm>
          <a:prstGeom prst="rect">
            <a:avLst/>
          </a:prstGeom>
          <a:noFill/>
          <a:ln w="9525">
            <a:noFill/>
            <a:miter lim="800000"/>
            <a:headEnd/>
            <a:tailEnd/>
          </a:ln>
        </p:spPr>
      </p:pic>
      <p:sp>
        <p:nvSpPr>
          <p:cNvPr id="8" name="Line 72"/>
          <p:cNvSpPr>
            <a:spLocks noChangeShapeType="1"/>
          </p:cNvSpPr>
          <p:nvPr/>
        </p:nvSpPr>
        <p:spPr bwMode="gray">
          <a:xfrm>
            <a:off x="0" y="1038225"/>
            <a:ext cx="9144000" cy="0"/>
          </a:xfrm>
          <a:prstGeom prst="line">
            <a:avLst/>
          </a:prstGeom>
          <a:noFill/>
          <a:ln w="9525">
            <a:solidFill>
              <a:srgbClr val="666666"/>
            </a:solidFill>
            <a:round/>
            <a:headEnd/>
            <a:tailEnd/>
          </a:ln>
          <a:effectLst/>
        </p:spPr>
        <p:txBody>
          <a:bodyPr/>
          <a:lstStyle/>
          <a:p>
            <a:pPr eaLnBrk="0" hangingPunct="0">
              <a:defRPr/>
            </a:pPr>
            <a:endParaRPr lang="en-US">
              <a:latin typeface="Times" pitchFamily="18" charset="0"/>
            </a:endParaRPr>
          </a:p>
        </p:txBody>
      </p:sp>
      <p:sp>
        <p:nvSpPr>
          <p:cNvPr id="9" name="Line 88"/>
          <p:cNvSpPr>
            <a:spLocks noChangeShapeType="1"/>
          </p:cNvSpPr>
          <p:nvPr/>
        </p:nvSpPr>
        <p:spPr bwMode="gray">
          <a:xfrm>
            <a:off x="0" y="6389688"/>
            <a:ext cx="9144000" cy="0"/>
          </a:xfrm>
          <a:prstGeom prst="line">
            <a:avLst/>
          </a:prstGeom>
          <a:noFill/>
          <a:ln w="9525">
            <a:solidFill>
              <a:srgbClr val="666666"/>
            </a:solidFill>
            <a:round/>
            <a:headEnd/>
            <a:tailEnd/>
          </a:ln>
          <a:effectLst/>
        </p:spPr>
        <p:txBody>
          <a:bodyPr/>
          <a:lstStyle/>
          <a:p>
            <a:pPr eaLnBrk="0" hangingPunct="0">
              <a:defRPr/>
            </a:pPr>
            <a:endParaRPr lang="en-US">
              <a:latin typeface="Times" pitchFamily="18" charset="0"/>
            </a:endParaRPr>
          </a:p>
        </p:txBody>
      </p:sp>
      <p:sp>
        <p:nvSpPr>
          <p:cNvPr id="10" name="Slide Number Placeholder 9"/>
          <p:cNvSpPr>
            <a:spLocks noGrp="1"/>
          </p:cNvSpPr>
          <p:nvPr>
            <p:ph type="sldNum" sz="quarter" idx="4"/>
          </p:nvPr>
        </p:nvSpPr>
        <p:spPr>
          <a:xfrm>
            <a:off x="228600" y="6422923"/>
            <a:ext cx="354506" cy="365125"/>
          </a:xfrm>
          <a:prstGeom prst="rect">
            <a:avLst/>
          </a:prstGeom>
        </p:spPr>
        <p:txBody>
          <a:bodyPr vert="horz" lIns="91440" tIns="45720" rIns="91440" bIns="45720" rtlCol="0" anchor="ctr"/>
          <a:lstStyle>
            <a:lvl1pPr algn="r">
              <a:defRPr sz="1200">
                <a:ln>
                  <a:noFill/>
                </a:ln>
                <a:solidFill>
                  <a:schemeClr val="tx1"/>
                </a:solidFill>
              </a:defRPr>
            </a:lvl1pPr>
          </a:lstStyle>
          <a:p>
            <a:pPr algn="l"/>
            <a:fld id="{CAC21AD8-FF40-4D1B-8892-CCD661265879}" type="slidenum">
              <a:rPr lang="en-US" smtClean="0"/>
              <a:pPr algn="l"/>
              <a:t>‹N°›</a:t>
            </a:fld>
            <a:endParaRPr lang="en-US" dirty="0"/>
          </a:p>
        </p:txBody>
      </p:sp>
      <p:sp>
        <p:nvSpPr>
          <p:cNvPr id="13" name="Footer Placeholder 12"/>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15" r:id="rId1"/>
    <p:sldLayoutId id="2147483710" r:id="rId2"/>
    <p:sldLayoutId id="2147483711" r:id="rId3"/>
    <p:sldLayoutId id="2147483712" r:id="rId4"/>
    <p:sldLayoutId id="2147483713" r:id="rId5"/>
    <p:sldLayoutId id="2147483714"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 id="2147483727" r:id="rId18"/>
    <p:sldLayoutId id="2147483728" r:id="rId19"/>
    <p:sldLayoutId id="2147483729" r:id="rId20"/>
    <p:sldLayoutId id="2147483730" r:id="rId21"/>
    <p:sldLayoutId id="2147483731" r:id="rId22"/>
    <p:sldLayoutId id="2147483732" r:id="rId23"/>
    <p:sldLayoutId id="2147483733" r:id="rId24"/>
    <p:sldLayoutId id="2147483734" r:id="rId25"/>
    <p:sldLayoutId id="2147483735" r:id="rId26"/>
    <p:sldLayoutId id="2147483736" r:id="rId27"/>
    <p:sldLayoutId id="2147483737" r:id="rId28"/>
    <p:sldLayoutId id="2147483738" r:id="rId29"/>
    <p:sldLayoutId id="2147483739" r:id="rId30"/>
    <p:sldLayoutId id="2147483740" r:id="rId31"/>
    <p:sldLayoutId id="2147483741" r:id="rId32"/>
    <p:sldLayoutId id="2147483742" r:id="rId33"/>
    <p:sldLayoutId id="2147483743" r:id="rId34"/>
    <p:sldLayoutId id="2147483744" r:id="rId35"/>
    <p:sldLayoutId id="2147483745" r:id="rId36"/>
    <p:sldLayoutId id="2147483746" r:id="rId37"/>
    <p:sldLayoutId id="2147483747" r:id="rId38"/>
    <p:sldLayoutId id="2147483748" r:id="rId39"/>
    <p:sldLayoutId id="2147483749" r:id="rId40"/>
    <p:sldLayoutId id="2147483750" r:id="rId41"/>
    <p:sldLayoutId id="2147483751" r:id="rId42"/>
    <p:sldLayoutId id="2147483752" r:id="rId43"/>
    <p:sldLayoutId id="2147483753" r:id="rId44"/>
    <p:sldLayoutId id="2147483754" r:id="rId45"/>
    <p:sldLayoutId id="2147483755" r:id="rId46"/>
    <p:sldLayoutId id="2147483756" r:id="rId47"/>
    <p:sldLayoutId id="2147483757" r:id="rId48"/>
    <p:sldLayoutId id="2147483762" r:id="rId49"/>
    <p:sldLayoutId id="2147483763" r:id="rId50"/>
    <p:sldLayoutId id="2147483766" r:id="rId51"/>
    <p:sldLayoutId id="2147483764" r:id="rId52"/>
    <p:sldLayoutId id="2147483765" r:id="rId53"/>
    <p:sldLayoutId id="2147483770" r:id="rId5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sz="quarter" idx="1"/>
          </p:nvPr>
        </p:nvSpPr>
        <p:spPr>
          <a:xfrm>
            <a:off x="395536" y="5024784"/>
            <a:ext cx="6121400" cy="852488"/>
          </a:xfrm>
        </p:spPr>
        <p:txBody>
          <a:bodyPr/>
          <a:lstStyle/>
          <a:p>
            <a:r>
              <a:rPr lang="en-GB" dirty="0" smtClean="0"/>
              <a:t>Maurits Dolmans</a:t>
            </a:r>
          </a:p>
          <a:p>
            <a:r>
              <a:rPr lang="en-US" dirty="0"/>
              <a:t>LCII </a:t>
            </a:r>
            <a:r>
              <a:rPr lang="en-US" dirty="0" smtClean="0"/>
              <a:t>Briefing </a:t>
            </a:r>
            <a:r>
              <a:rPr lang="en-US" dirty="0"/>
              <a:t>on “Huawei v. ZTE: Implications for Antitrust and Patent Law</a:t>
            </a:r>
            <a:r>
              <a:rPr lang="en-US" dirty="0" smtClean="0"/>
              <a:t>”, September </a:t>
            </a:r>
            <a:r>
              <a:rPr lang="en-US" dirty="0"/>
              <a:t>4, </a:t>
            </a:r>
            <a:r>
              <a:rPr lang="en-US" dirty="0" smtClean="0"/>
              <a:t>2015</a:t>
            </a:r>
            <a:endParaRPr lang="en-US" dirty="0"/>
          </a:p>
          <a:p>
            <a:r>
              <a:rPr lang="en-US" dirty="0" err="1" smtClean="0"/>
              <a:t>Fondation</a:t>
            </a:r>
            <a:r>
              <a:rPr lang="en-US" dirty="0" smtClean="0"/>
              <a:t> </a:t>
            </a:r>
            <a:r>
              <a:rPr lang="en-US" dirty="0" err="1"/>
              <a:t>Universitaire</a:t>
            </a:r>
            <a:r>
              <a:rPr lang="en-US" dirty="0"/>
              <a:t>, Rue </a:t>
            </a:r>
            <a:r>
              <a:rPr lang="en-US" dirty="0" err="1"/>
              <a:t>d'Egmont</a:t>
            </a:r>
            <a:r>
              <a:rPr lang="en-US" dirty="0"/>
              <a:t> 11, 1000 </a:t>
            </a:r>
            <a:r>
              <a:rPr lang="en-US" dirty="0" err="1"/>
              <a:t>Bruxelles</a:t>
            </a:r>
            <a:r>
              <a:rPr lang="en-US" dirty="0"/>
              <a:t>. </a:t>
            </a:r>
          </a:p>
        </p:txBody>
      </p:sp>
      <p:sp>
        <p:nvSpPr>
          <p:cNvPr id="4" name="Title 3"/>
          <p:cNvSpPr>
            <a:spLocks noGrp="1"/>
          </p:cNvSpPr>
          <p:nvPr>
            <p:ph type="ctrTitle" sz="quarter"/>
          </p:nvPr>
        </p:nvSpPr>
        <p:spPr>
          <a:xfrm>
            <a:off x="323528" y="3944664"/>
            <a:ext cx="7118498" cy="1143000"/>
          </a:xfrm>
        </p:spPr>
        <p:txBody>
          <a:bodyPr/>
          <a:lstStyle/>
          <a:p>
            <a:r>
              <a:rPr lang="de-DE" dirty="0" smtClean="0"/>
              <a:t>SEPs, FRAND and Standards after </a:t>
            </a:r>
            <a:r>
              <a:rPr lang="de-DE" i="1" dirty="0" smtClean="0"/>
              <a:t>Motorola,</a:t>
            </a:r>
            <a:r>
              <a:rPr lang="de-DE" dirty="0" smtClean="0"/>
              <a:t> </a:t>
            </a:r>
            <a:r>
              <a:rPr lang="de-DE" i="1" dirty="0" smtClean="0"/>
              <a:t>Samsung</a:t>
            </a:r>
            <a:r>
              <a:rPr lang="de-DE" dirty="0" smtClean="0"/>
              <a:t>, </a:t>
            </a:r>
            <a:r>
              <a:rPr lang="de-DE" dirty="0" err="1" smtClean="0"/>
              <a:t>and</a:t>
            </a:r>
            <a:r>
              <a:rPr lang="de-DE" dirty="0" smtClean="0"/>
              <a:t> </a:t>
            </a:r>
            <a:r>
              <a:rPr lang="de-DE" i="1" dirty="0" err="1" smtClean="0"/>
              <a:t>Huawei</a:t>
            </a:r>
            <a:r>
              <a:rPr lang="de-DE" i="1" dirty="0" smtClean="0"/>
              <a:t> v ZTE</a:t>
            </a:r>
            <a:r>
              <a:rPr lang="de-DE" dirty="0" smtClean="0"/>
              <a:t> – </a:t>
            </a:r>
            <a:r>
              <a:rPr lang="de-DE" dirty="0" err="1" smtClean="0"/>
              <a:t>What</a:t>
            </a:r>
            <a:r>
              <a:rPr lang="de-DE" dirty="0" smtClean="0"/>
              <a:t> </a:t>
            </a:r>
            <a:r>
              <a:rPr lang="de-DE" dirty="0" err="1" smtClean="0"/>
              <a:t>Now</a:t>
            </a:r>
            <a:r>
              <a:rPr lang="de-DE" dirty="0" smtClean="0"/>
              <a: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l"/>
            <a:r>
              <a:rPr lang="en-US" altLang="en-US" sz="2800" dirty="0" smtClean="0">
                <a:solidFill>
                  <a:srgbClr val="B01C1A"/>
                </a:solidFill>
              </a:rPr>
              <a:t/>
            </a:r>
            <a:br>
              <a:rPr lang="en-US" altLang="en-US" sz="2800" dirty="0" smtClean="0">
                <a:solidFill>
                  <a:srgbClr val="B01C1A"/>
                </a:solidFill>
              </a:rPr>
            </a:br>
            <a:r>
              <a:rPr lang="en-US" altLang="en-US" sz="2800" dirty="0" smtClean="0">
                <a:solidFill>
                  <a:srgbClr val="B01C1A"/>
                </a:solidFill>
              </a:rPr>
              <a:t>Key points in </a:t>
            </a:r>
            <a:r>
              <a:rPr lang="en-US" altLang="en-US" sz="2800" i="1" dirty="0" smtClean="0">
                <a:solidFill>
                  <a:srgbClr val="B01C1A"/>
                </a:solidFill>
              </a:rPr>
              <a:t>Huawei v ZTE </a:t>
            </a:r>
            <a:r>
              <a:rPr lang="en-US" altLang="en-US" sz="2800" dirty="0" smtClean="0">
                <a:solidFill>
                  <a:srgbClr val="B01C1A"/>
                </a:solidFill>
              </a:rPr>
              <a:t>judgment</a:t>
            </a:r>
          </a:p>
        </p:txBody>
      </p:sp>
      <p:sp>
        <p:nvSpPr>
          <p:cNvPr id="4" name="Footer Placeholder 3"/>
          <p:cNvSpPr>
            <a:spLocks noGrp="1"/>
          </p:cNvSpPr>
          <p:nvPr>
            <p:ph type="ftr" sz="quarter" idx="10"/>
          </p:nvPr>
        </p:nvSpPr>
        <p:spPr/>
        <p:txBody>
          <a:bodyPr/>
          <a:lstStyle/>
          <a:p>
            <a:pPr>
              <a:defRPr/>
            </a:pPr>
            <a:fld id="{CBA00B3B-BC70-4D3A-B4F8-1F217909BF30}" type="slidenum">
              <a:rPr lang="en-US">
                <a:latin typeface="+mn-lt"/>
                <a:cs typeface="+mn-cs"/>
              </a:rPr>
              <a:pPr>
                <a:defRPr/>
              </a:pPr>
              <a:t>2</a:t>
            </a:fld>
            <a:r>
              <a:rPr lang="en-US" dirty="0">
                <a:latin typeface="+mn-lt"/>
                <a:cs typeface="+mn-cs"/>
              </a:rPr>
              <a:t>		</a:t>
            </a:r>
          </a:p>
        </p:txBody>
      </p:sp>
      <p:sp>
        <p:nvSpPr>
          <p:cNvPr id="6" name="Rectangle 5"/>
          <p:cNvSpPr/>
          <p:nvPr/>
        </p:nvSpPr>
        <p:spPr>
          <a:xfrm>
            <a:off x="179512" y="1196752"/>
            <a:ext cx="8712968" cy="4987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SEP Holder alerts SEP user of alleged infringement by identifying the SEP and the way it has been infringed. </a:t>
            </a:r>
            <a:endParaRPr lang="en-GB" sz="1400" dirty="0">
              <a:solidFill>
                <a:schemeClr val="tx1"/>
              </a:solidFill>
            </a:endParaRPr>
          </a:p>
        </p:txBody>
      </p:sp>
      <p:cxnSp>
        <p:nvCxnSpPr>
          <p:cNvPr id="7" name="Straight Arrow Connector 6"/>
          <p:cNvCxnSpPr>
            <a:stCxn id="6" idx="2"/>
            <a:endCxn id="12" idx="0"/>
          </p:cNvCxnSpPr>
          <p:nvPr/>
        </p:nvCxnSpPr>
        <p:spPr>
          <a:xfrm flipH="1">
            <a:off x="2591780" y="1695532"/>
            <a:ext cx="1944216" cy="5967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936119" y="2292236"/>
            <a:ext cx="2912414" cy="5607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Injunction Granted</a:t>
            </a:r>
            <a:endParaRPr lang="en-GB" sz="1400" dirty="0">
              <a:solidFill>
                <a:schemeClr val="tx1"/>
              </a:solidFill>
            </a:endParaRPr>
          </a:p>
        </p:txBody>
      </p:sp>
      <p:sp>
        <p:nvSpPr>
          <p:cNvPr id="9" name="TextBox 8"/>
          <p:cNvSpPr txBox="1"/>
          <p:nvPr/>
        </p:nvSpPr>
        <p:spPr>
          <a:xfrm>
            <a:off x="497126" y="1772816"/>
            <a:ext cx="2994754" cy="430887"/>
          </a:xfrm>
          <a:prstGeom prst="rect">
            <a:avLst/>
          </a:prstGeom>
          <a:noFill/>
        </p:spPr>
        <p:txBody>
          <a:bodyPr wrap="square" rtlCol="0">
            <a:spAutoFit/>
          </a:bodyPr>
          <a:lstStyle/>
          <a:p>
            <a:r>
              <a:rPr lang="en-GB" sz="1100" dirty="0" smtClean="0"/>
              <a:t>SEP user indicates willingness to conclude a license on FRAND terms</a:t>
            </a:r>
            <a:endParaRPr lang="en-GB" sz="1100" dirty="0"/>
          </a:p>
        </p:txBody>
      </p:sp>
      <p:cxnSp>
        <p:nvCxnSpPr>
          <p:cNvPr id="10" name="Straight Arrow Connector 9"/>
          <p:cNvCxnSpPr>
            <a:stCxn id="6" idx="2"/>
            <a:endCxn id="8" idx="1"/>
          </p:cNvCxnSpPr>
          <p:nvPr/>
        </p:nvCxnSpPr>
        <p:spPr>
          <a:xfrm>
            <a:off x="4535996" y="1695532"/>
            <a:ext cx="1400123" cy="8770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404002" y="1757390"/>
            <a:ext cx="2912414" cy="433292"/>
          </a:xfrm>
          <a:prstGeom prst="rect">
            <a:avLst/>
          </a:prstGeom>
          <a:noFill/>
        </p:spPr>
        <p:txBody>
          <a:bodyPr wrap="square" rtlCol="0">
            <a:spAutoFit/>
          </a:bodyPr>
          <a:lstStyle/>
          <a:p>
            <a:r>
              <a:rPr lang="en-GB" sz="1100" dirty="0" smtClean="0"/>
              <a:t>SEP user does not indicate willingness to conclude a license on FRAND terms</a:t>
            </a:r>
            <a:endParaRPr lang="en-GB" sz="1100" dirty="0"/>
          </a:p>
        </p:txBody>
      </p:sp>
      <p:sp>
        <p:nvSpPr>
          <p:cNvPr id="12" name="Rectangle 11"/>
          <p:cNvSpPr/>
          <p:nvPr/>
        </p:nvSpPr>
        <p:spPr>
          <a:xfrm>
            <a:off x="179512" y="2292236"/>
            <a:ext cx="4824536" cy="5607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SEP holder presents written offer for a license on FRAND terms (</a:t>
            </a:r>
            <a:r>
              <a:rPr lang="en-GB" sz="1400" dirty="0" err="1" smtClean="0">
                <a:solidFill>
                  <a:schemeClr val="tx1"/>
                </a:solidFill>
              </a:rPr>
              <a:t>inc.</a:t>
            </a:r>
            <a:r>
              <a:rPr lang="en-GB" sz="1400" dirty="0" smtClean="0">
                <a:solidFill>
                  <a:schemeClr val="tx1"/>
                </a:solidFill>
              </a:rPr>
              <a:t> royalty amount and the way it was calculated)</a:t>
            </a:r>
            <a:endParaRPr lang="en-GB" sz="1400" dirty="0">
              <a:solidFill>
                <a:schemeClr val="tx1"/>
              </a:solidFill>
            </a:endParaRPr>
          </a:p>
        </p:txBody>
      </p:sp>
      <p:cxnSp>
        <p:nvCxnSpPr>
          <p:cNvPr id="13" name="Straight Arrow Connector 12"/>
          <p:cNvCxnSpPr>
            <a:stCxn id="12" idx="2"/>
          </p:cNvCxnSpPr>
          <p:nvPr/>
        </p:nvCxnSpPr>
        <p:spPr>
          <a:xfrm>
            <a:off x="2591780" y="2852936"/>
            <a:ext cx="3373884"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51520" y="2970437"/>
            <a:ext cx="2671149" cy="430887"/>
          </a:xfrm>
          <a:prstGeom prst="rect">
            <a:avLst/>
          </a:prstGeom>
          <a:noFill/>
        </p:spPr>
        <p:txBody>
          <a:bodyPr wrap="square" rtlCol="0">
            <a:spAutoFit/>
          </a:bodyPr>
          <a:lstStyle/>
          <a:p>
            <a:r>
              <a:rPr lang="en-GB" sz="1100" dirty="0" smtClean="0"/>
              <a:t>SEP user responds diligently and in good faith, but rejects offer </a:t>
            </a:r>
            <a:endParaRPr lang="en-GB" sz="1100" dirty="0"/>
          </a:p>
        </p:txBody>
      </p:sp>
      <p:sp>
        <p:nvSpPr>
          <p:cNvPr id="19" name="Rectangle 18"/>
          <p:cNvSpPr/>
          <p:nvPr/>
        </p:nvSpPr>
        <p:spPr>
          <a:xfrm>
            <a:off x="179512" y="3436682"/>
            <a:ext cx="4824536" cy="56069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SEP user must submit specific FRAND counter-offer in writing (and post security and account for past use). </a:t>
            </a:r>
            <a:endParaRPr lang="en-GB" sz="1400" dirty="0">
              <a:solidFill>
                <a:schemeClr val="tx1"/>
              </a:solidFill>
            </a:endParaRPr>
          </a:p>
        </p:txBody>
      </p:sp>
      <p:sp>
        <p:nvSpPr>
          <p:cNvPr id="20" name="TextBox 19"/>
          <p:cNvSpPr txBox="1"/>
          <p:nvPr/>
        </p:nvSpPr>
        <p:spPr>
          <a:xfrm>
            <a:off x="5404002" y="2924944"/>
            <a:ext cx="3632494" cy="430887"/>
          </a:xfrm>
          <a:prstGeom prst="rect">
            <a:avLst/>
          </a:prstGeom>
          <a:noFill/>
        </p:spPr>
        <p:txBody>
          <a:bodyPr wrap="square" rtlCol="0">
            <a:spAutoFit/>
          </a:bodyPr>
          <a:lstStyle/>
          <a:p>
            <a:r>
              <a:rPr lang="en-GB" sz="1100" dirty="0" smtClean="0"/>
              <a:t>User does not respond diligently / in good faith, </a:t>
            </a:r>
            <a:br>
              <a:rPr lang="en-GB" sz="1100" dirty="0" smtClean="0"/>
            </a:br>
            <a:r>
              <a:rPr lang="en-GB" sz="1100" dirty="0" smtClean="0"/>
              <a:t>or employs delaying tactics</a:t>
            </a:r>
            <a:endParaRPr lang="en-GB" sz="1100" strike="sngStrike" dirty="0"/>
          </a:p>
        </p:txBody>
      </p:sp>
      <p:cxnSp>
        <p:nvCxnSpPr>
          <p:cNvPr id="21" name="Straight Arrow Connector 20"/>
          <p:cNvCxnSpPr>
            <a:stCxn id="12" idx="2"/>
            <a:endCxn id="19" idx="0"/>
          </p:cNvCxnSpPr>
          <p:nvPr/>
        </p:nvCxnSpPr>
        <p:spPr>
          <a:xfrm>
            <a:off x="2591780" y="2852936"/>
            <a:ext cx="0" cy="5837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6063185" y="4500907"/>
            <a:ext cx="2785348" cy="7282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Offer FRAND and Counter-offer not FRAND: Injunction Granted</a:t>
            </a:r>
            <a:br>
              <a:rPr lang="en-GB" sz="1400" dirty="0" smtClean="0">
                <a:solidFill>
                  <a:schemeClr val="tx1"/>
                </a:solidFill>
              </a:rPr>
            </a:br>
            <a:r>
              <a:rPr lang="en-GB" sz="1400" dirty="0" smtClean="0">
                <a:solidFill>
                  <a:srgbClr val="FF0000"/>
                </a:solidFill>
              </a:rPr>
              <a:t>Otherwise: Injunction denied</a:t>
            </a:r>
            <a:endParaRPr lang="en-GB" sz="1400" dirty="0">
              <a:solidFill>
                <a:srgbClr val="FF0000"/>
              </a:solidFill>
            </a:endParaRPr>
          </a:p>
        </p:txBody>
      </p:sp>
      <p:sp>
        <p:nvSpPr>
          <p:cNvPr id="23" name="Rectangle 22"/>
          <p:cNvSpPr/>
          <p:nvPr/>
        </p:nvSpPr>
        <p:spPr>
          <a:xfrm>
            <a:off x="179511" y="4472512"/>
            <a:ext cx="4824537" cy="7566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A party proposes 3</a:t>
            </a:r>
            <a:r>
              <a:rPr lang="en-GB" sz="1400" baseline="30000" dirty="0" smtClean="0">
                <a:solidFill>
                  <a:schemeClr val="tx1"/>
                </a:solidFill>
              </a:rPr>
              <a:t>rd</a:t>
            </a:r>
            <a:r>
              <a:rPr lang="en-GB" sz="1400" dirty="0" smtClean="0">
                <a:solidFill>
                  <a:schemeClr val="tx1"/>
                </a:solidFill>
              </a:rPr>
              <a:t> party determination, by decision without delay</a:t>
            </a:r>
            <a:endParaRPr lang="en-GB" sz="1400" dirty="0">
              <a:solidFill>
                <a:schemeClr val="tx1"/>
              </a:solidFill>
            </a:endParaRPr>
          </a:p>
        </p:txBody>
      </p:sp>
      <p:sp>
        <p:nvSpPr>
          <p:cNvPr id="45" name="Rectangle 44"/>
          <p:cNvSpPr/>
          <p:nvPr/>
        </p:nvSpPr>
        <p:spPr>
          <a:xfrm>
            <a:off x="5940151" y="3429000"/>
            <a:ext cx="2908381" cy="5607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Offer FRAND:  Injunction Granted</a:t>
            </a:r>
          </a:p>
          <a:p>
            <a:pPr algn="ctr"/>
            <a:r>
              <a:rPr lang="en-GB" sz="1400" dirty="0" smtClean="0">
                <a:solidFill>
                  <a:srgbClr val="FF0000"/>
                </a:solidFill>
              </a:rPr>
              <a:t>Offer not </a:t>
            </a:r>
            <a:r>
              <a:rPr lang="en-GB" sz="1400" smtClean="0">
                <a:solidFill>
                  <a:srgbClr val="FF0000"/>
                </a:solidFill>
              </a:rPr>
              <a:t>FRAND:  ??</a:t>
            </a:r>
            <a:endParaRPr lang="en-GB" sz="1400" dirty="0">
              <a:solidFill>
                <a:srgbClr val="FF0000"/>
              </a:solidFill>
            </a:endParaRPr>
          </a:p>
        </p:txBody>
      </p:sp>
      <p:cxnSp>
        <p:nvCxnSpPr>
          <p:cNvPr id="82" name="Straight Arrow Connector 81"/>
          <p:cNvCxnSpPr>
            <a:stCxn id="19" idx="2"/>
            <a:endCxn id="23" idx="0"/>
          </p:cNvCxnSpPr>
          <p:nvPr/>
        </p:nvCxnSpPr>
        <p:spPr>
          <a:xfrm>
            <a:off x="2591780" y="3997381"/>
            <a:ext cx="0" cy="4751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391695" y="5229198"/>
            <a:ext cx="1751537" cy="430887"/>
          </a:xfrm>
          <a:prstGeom prst="rect">
            <a:avLst/>
          </a:prstGeom>
          <a:noFill/>
        </p:spPr>
        <p:txBody>
          <a:bodyPr wrap="square" rtlCol="0">
            <a:spAutoFit/>
          </a:bodyPr>
          <a:lstStyle/>
          <a:p>
            <a:r>
              <a:rPr lang="en-GB" sz="1100" dirty="0" smtClean="0"/>
              <a:t>Parties agree on 3</a:t>
            </a:r>
            <a:r>
              <a:rPr lang="en-GB" sz="1100" baseline="30000" dirty="0" smtClean="0"/>
              <a:t>rd</a:t>
            </a:r>
            <a:r>
              <a:rPr lang="en-GB" sz="1100" dirty="0" smtClean="0"/>
              <a:t> party determination </a:t>
            </a:r>
            <a:endParaRPr lang="en-GB" sz="1100" dirty="0"/>
          </a:p>
        </p:txBody>
      </p:sp>
      <p:sp>
        <p:nvSpPr>
          <p:cNvPr id="118" name="TextBox 117"/>
          <p:cNvSpPr txBox="1"/>
          <p:nvPr/>
        </p:nvSpPr>
        <p:spPr>
          <a:xfrm>
            <a:off x="3578987" y="5302369"/>
            <a:ext cx="1785101" cy="430887"/>
          </a:xfrm>
          <a:prstGeom prst="rect">
            <a:avLst/>
          </a:prstGeom>
          <a:noFill/>
        </p:spPr>
        <p:txBody>
          <a:bodyPr wrap="square" rtlCol="0">
            <a:spAutoFit/>
          </a:bodyPr>
          <a:lstStyle/>
          <a:p>
            <a:r>
              <a:rPr lang="en-GB" sz="1100" dirty="0" smtClean="0"/>
              <a:t>One party refuses 3</a:t>
            </a:r>
            <a:r>
              <a:rPr lang="en-GB" sz="1100" baseline="30000" dirty="0" smtClean="0"/>
              <a:t>rd</a:t>
            </a:r>
            <a:r>
              <a:rPr lang="en-GB" sz="1100" dirty="0" smtClean="0"/>
              <a:t> party determination</a:t>
            </a:r>
            <a:endParaRPr lang="en-GB" sz="1100" dirty="0"/>
          </a:p>
        </p:txBody>
      </p:sp>
      <p:sp>
        <p:nvSpPr>
          <p:cNvPr id="123" name="Rectangle 122"/>
          <p:cNvSpPr/>
          <p:nvPr/>
        </p:nvSpPr>
        <p:spPr>
          <a:xfrm>
            <a:off x="2915816" y="5708335"/>
            <a:ext cx="3165970" cy="67299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solidFill>
                  <a:schemeClr val="tx2"/>
                </a:solidFill>
              </a:rPr>
              <a:t>SEP user refuses: injunction granted</a:t>
            </a:r>
          </a:p>
          <a:p>
            <a:r>
              <a:rPr lang="en-GB" sz="1400" dirty="0" smtClean="0">
                <a:solidFill>
                  <a:srgbClr val="FF0000"/>
                </a:solidFill>
              </a:rPr>
              <a:t>SEP holder refuses: injunction denied</a:t>
            </a:r>
            <a:endParaRPr lang="en-US" sz="1400" dirty="0">
              <a:solidFill>
                <a:srgbClr val="FF0000"/>
              </a:solidFill>
            </a:endParaRPr>
          </a:p>
        </p:txBody>
      </p:sp>
      <p:cxnSp>
        <p:nvCxnSpPr>
          <p:cNvPr id="124" name="Straight Arrow Connector 123"/>
          <p:cNvCxnSpPr>
            <a:stCxn id="23" idx="2"/>
            <a:endCxn id="127" idx="0"/>
          </p:cNvCxnSpPr>
          <p:nvPr/>
        </p:nvCxnSpPr>
        <p:spPr>
          <a:xfrm flipH="1">
            <a:off x="1450337" y="5229197"/>
            <a:ext cx="1141443" cy="530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179511" y="5759447"/>
            <a:ext cx="2541651" cy="62188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3</a:t>
            </a:r>
            <a:r>
              <a:rPr lang="en-GB" sz="1400" baseline="30000" dirty="0" smtClean="0">
                <a:solidFill>
                  <a:schemeClr val="tx1"/>
                </a:solidFill>
              </a:rPr>
              <a:t>rd</a:t>
            </a:r>
            <a:r>
              <a:rPr lang="en-GB" sz="1400" dirty="0" smtClean="0">
                <a:solidFill>
                  <a:schemeClr val="tx1"/>
                </a:solidFill>
              </a:rPr>
              <a:t> party determines royalty (and presumably other terms) </a:t>
            </a:r>
            <a:r>
              <a:rPr lang="en-GB" sz="1400" dirty="0">
                <a:solidFill>
                  <a:srgbClr val="FF0000"/>
                </a:solidFill>
              </a:rPr>
              <a:t>Injunction </a:t>
            </a:r>
            <a:r>
              <a:rPr lang="en-GB" sz="1400" dirty="0" smtClean="0">
                <a:solidFill>
                  <a:srgbClr val="FF0000"/>
                </a:solidFill>
              </a:rPr>
              <a:t>moot</a:t>
            </a:r>
            <a:endParaRPr lang="en-GB" sz="1400" dirty="0">
              <a:solidFill>
                <a:schemeClr val="tx1"/>
              </a:solidFill>
            </a:endParaRPr>
          </a:p>
        </p:txBody>
      </p:sp>
      <p:cxnSp>
        <p:nvCxnSpPr>
          <p:cNvPr id="214" name="Straight Arrow Connector 213"/>
          <p:cNvCxnSpPr>
            <a:stCxn id="23" idx="2"/>
          </p:cNvCxnSpPr>
          <p:nvPr/>
        </p:nvCxnSpPr>
        <p:spPr>
          <a:xfrm>
            <a:off x="2591780" y="5229197"/>
            <a:ext cx="1116124" cy="4791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9" idx="2"/>
          </p:cNvCxnSpPr>
          <p:nvPr/>
        </p:nvCxnSpPr>
        <p:spPr>
          <a:xfrm>
            <a:off x="2591780" y="3997381"/>
            <a:ext cx="3344339" cy="547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431899" y="4077072"/>
            <a:ext cx="3141228" cy="600164"/>
          </a:xfrm>
          <a:prstGeom prst="rect">
            <a:avLst/>
          </a:prstGeom>
          <a:noFill/>
        </p:spPr>
        <p:txBody>
          <a:bodyPr wrap="square" rtlCol="0">
            <a:spAutoFit/>
          </a:bodyPr>
          <a:lstStyle/>
          <a:p>
            <a:r>
              <a:rPr lang="en-GB" sz="1100" dirty="0" smtClean="0"/>
              <a:t>SEP </a:t>
            </a:r>
            <a:r>
              <a:rPr lang="en-GB" sz="1100" dirty="0"/>
              <a:t>holder rejects </a:t>
            </a:r>
            <a:r>
              <a:rPr lang="en-GB" sz="1100" dirty="0" smtClean="0"/>
              <a:t>counter-offer and no one proposes 3</a:t>
            </a:r>
            <a:r>
              <a:rPr lang="en-GB" sz="1100" baseline="30000" dirty="0" smtClean="0"/>
              <a:t>rd</a:t>
            </a:r>
            <a:r>
              <a:rPr lang="en-GB" sz="1100" dirty="0" smtClean="0"/>
              <a:t> party determination</a:t>
            </a:r>
            <a:endParaRPr lang="en-GB" sz="1100" dirty="0"/>
          </a:p>
          <a:p>
            <a:endParaRPr lang="en-GB" sz="1100" dirty="0"/>
          </a:p>
        </p:txBody>
      </p:sp>
      <p:sp>
        <p:nvSpPr>
          <p:cNvPr id="30" name="TextBox 29"/>
          <p:cNvSpPr txBox="1"/>
          <p:nvPr/>
        </p:nvSpPr>
        <p:spPr>
          <a:xfrm>
            <a:off x="323528" y="4108678"/>
            <a:ext cx="2397634" cy="261610"/>
          </a:xfrm>
          <a:prstGeom prst="rect">
            <a:avLst/>
          </a:prstGeom>
          <a:noFill/>
        </p:spPr>
        <p:txBody>
          <a:bodyPr wrap="square" rtlCol="0">
            <a:spAutoFit/>
          </a:bodyPr>
          <a:lstStyle/>
          <a:p>
            <a:r>
              <a:rPr lang="en-GB" sz="1100" dirty="0" smtClean="0"/>
              <a:t>SEP holder rejects counter-offer</a:t>
            </a:r>
            <a:endParaRPr lang="en-GB" sz="1100" dirty="0"/>
          </a:p>
        </p:txBody>
      </p:sp>
      <p:cxnSp>
        <p:nvCxnSpPr>
          <p:cNvPr id="46" name="Straight Arrow Connector 45"/>
          <p:cNvCxnSpPr>
            <a:stCxn id="23" idx="2"/>
          </p:cNvCxnSpPr>
          <p:nvPr/>
        </p:nvCxnSpPr>
        <p:spPr>
          <a:xfrm>
            <a:off x="2591780" y="5229197"/>
            <a:ext cx="3708412" cy="4238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216878" y="5274459"/>
            <a:ext cx="3035642" cy="430887"/>
          </a:xfrm>
          <a:prstGeom prst="rect">
            <a:avLst/>
          </a:prstGeom>
          <a:noFill/>
        </p:spPr>
        <p:txBody>
          <a:bodyPr wrap="square" rtlCol="0">
            <a:spAutoFit/>
          </a:bodyPr>
          <a:lstStyle/>
          <a:p>
            <a:r>
              <a:rPr lang="en-GB" sz="1100" dirty="0" smtClean="0"/>
              <a:t>Both parties agree to 3</a:t>
            </a:r>
            <a:r>
              <a:rPr lang="en-GB" sz="1100" baseline="30000" dirty="0" smtClean="0"/>
              <a:t>rd</a:t>
            </a:r>
            <a:r>
              <a:rPr lang="en-GB" sz="1100" dirty="0" smtClean="0"/>
              <a:t> party determination but can’t agree on venue, </a:t>
            </a:r>
            <a:r>
              <a:rPr lang="en-GB" sz="1100" dirty="0" err="1" smtClean="0"/>
              <a:t>etc</a:t>
            </a:r>
            <a:endParaRPr lang="en-GB" sz="1100" dirty="0"/>
          </a:p>
        </p:txBody>
      </p:sp>
      <p:sp>
        <p:nvSpPr>
          <p:cNvPr id="53" name="Rectangle 52"/>
          <p:cNvSpPr/>
          <p:nvPr/>
        </p:nvSpPr>
        <p:spPr>
          <a:xfrm>
            <a:off x="6300192" y="5653035"/>
            <a:ext cx="2785348" cy="72829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Offer FRAND and Counter-offer not FRAND: Injunction Granted</a:t>
            </a:r>
            <a:br>
              <a:rPr lang="en-GB" sz="1400" dirty="0" smtClean="0">
                <a:solidFill>
                  <a:schemeClr val="tx1"/>
                </a:solidFill>
              </a:rPr>
            </a:br>
            <a:r>
              <a:rPr lang="en-GB" sz="1400" dirty="0" smtClean="0">
                <a:solidFill>
                  <a:srgbClr val="FF0000"/>
                </a:solidFill>
              </a:rPr>
              <a:t>Otherwise: Injunction denied </a:t>
            </a:r>
            <a:endParaRPr lang="en-GB" sz="1400" dirty="0">
              <a:solidFill>
                <a:srgbClr val="FF0000"/>
              </a:solidFill>
            </a:endParaRPr>
          </a:p>
        </p:txBody>
      </p:sp>
    </p:spTree>
    <p:extLst>
      <p:ext uri="{BB962C8B-B14F-4D97-AF65-F5344CB8AC3E}">
        <p14:creationId xmlns:p14="http://schemas.microsoft.com/office/powerpoint/2010/main" val="1086603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457200" y="6537325"/>
            <a:ext cx="457200" cy="320675"/>
          </a:xfrm>
          <a:prstGeom prst="rect">
            <a:avLst/>
          </a:prstGeom>
        </p:spPr>
        <p:txBody>
          <a:bodyPr/>
          <a:lstStyle/>
          <a:p>
            <a:pPr>
              <a:defRPr/>
            </a:pPr>
            <a:fld id="{F4977D48-7C18-446B-8D57-7537D8DE5311}" type="slidenum">
              <a:rPr lang="en-US" smtClean="0"/>
              <a:pPr>
                <a:defRPr/>
              </a:pPr>
              <a:t>3</a:t>
            </a:fld>
            <a:endParaRPr lang="en-US"/>
          </a:p>
        </p:txBody>
      </p:sp>
      <p:sp>
        <p:nvSpPr>
          <p:cNvPr id="5" name="Rectangle 4"/>
          <p:cNvSpPr/>
          <p:nvPr/>
        </p:nvSpPr>
        <p:spPr>
          <a:xfrm>
            <a:off x="2771800" y="1245357"/>
            <a:ext cx="3816424" cy="3600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Samsung sends Invitation to Negotiate to X*</a:t>
            </a:r>
            <a:endParaRPr lang="en-GB" sz="1400" dirty="0">
              <a:solidFill>
                <a:schemeClr val="tx1"/>
              </a:solidFill>
            </a:endParaRPr>
          </a:p>
        </p:txBody>
      </p:sp>
      <p:cxnSp>
        <p:nvCxnSpPr>
          <p:cNvPr id="7" name="Straight Arrow Connector 6"/>
          <p:cNvCxnSpPr>
            <a:stCxn id="5" idx="2"/>
            <a:endCxn id="25" idx="0"/>
          </p:cNvCxnSpPr>
          <p:nvPr/>
        </p:nvCxnSpPr>
        <p:spPr>
          <a:xfrm>
            <a:off x="4680012" y="1605397"/>
            <a:ext cx="0" cy="6714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372200" y="1772816"/>
            <a:ext cx="2304256" cy="54006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Samsung can file Injunction Claim against X</a:t>
            </a:r>
            <a:endParaRPr lang="en-GB" sz="1400" dirty="0">
              <a:solidFill>
                <a:schemeClr val="tx1"/>
              </a:solidFill>
            </a:endParaRPr>
          </a:p>
        </p:txBody>
      </p:sp>
      <p:sp>
        <p:nvSpPr>
          <p:cNvPr id="18" name="TextBox 17"/>
          <p:cNvSpPr txBox="1"/>
          <p:nvPr/>
        </p:nvSpPr>
        <p:spPr>
          <a:xfrm>
            <a:off x="251520" y="1738584"/>
            <a:ext cx="1080120" cy="307777"/>
          </a:xfrm>
          <a:prstGeom prst="rect">
            <a:avLst/>
          </a:prstGeom>
          <a:noFill/>
        </p:spPr>
        <p:txBody>
          <a:bodyPr wrap="square" rtlCol="0">
            <a:spAutoFit/>
          </a:bodyPr>
          <a:lstStyle/>
          <a:p>
            <a:r>
              <a:rPr lang="en-GB" sz="1400" b="1" dirty="0" smtClean="0"/>
              <a:t>60 days</a:t>
            </a:r>
            <a:endParaRPr lang="en-GB" sz="1400" b="1" dirty="0"/>
          </a:p>
        </p:txBody>
      </p:sp>
      <p:sp>
        <p:nvSpPr>
          <p:cNvPr id="19" name="Left Brace 18"/>
          <p:cNvSpPr/>
          <p:nvPr/>
        </p:nvSpPr>
        <p:spPr>
          <a:xfrm>
            <a:off x="2307779" y="1653102"/>
            <a:ext cx="432000" cy="57606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20"/>
          <p:cNvSpPr txBox="1"/>
          <p:nvPr/>
        </p:nvSpPr>
        <p:spPr>
          <a:xfrm>
            <a:off x="3554383" y="1800140"/>
            <a:ext cx="1125629" cy="246221"/>
          </a:xfrm>
          <a:prstGeom prst="rect">
            <a:avLst/>
          </a:prstGeom>
          <a:noFill/>
        </p:spPr>
        <p:txBody>
          <a:bodyPr wrap="none" rtlCol="0">
            <a:spAutoFit/>
          </a:bodyPr>
          <a:lstStyle/>
          <a:p>
            <a:r>
              <a:rPr lang="en-GB" sz="1000" dirty="0" smtClean="0"/>
              <a:t>Invitation Signed</a:t>
            </a:r>
            <a:endParaRPr lang="en-GB" sz="1000" dirty="0"/>
          </a:p>
        </p:txBody>
      </p:sp>
      <p:cxnSp>
        <p:nvCxnSpPr>
          <p:cNvPr id="15" name="Straight Arrow Connector 14"/>
          <p:cNvCxnSpPr>
            <a:stCxn id="5" idx="2"/>
            <a:endCxn id="10" idx="1"/>
          </p:cNvCxnSpPr>
          <p:nvPr/>
        </p:nvCxnSpPr>
        <p:spPr>
          <a:xfrm>
            <a:off x="4680012" y="1605397"/>
            <a:ext cx="1692188" cy="4374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849620">
            <a:off x="4768610" y="1795685"/>
            <a:ext cx="1394934" cy="246221"/>
          </a:xfrm>
          <a:prstGeom prst="rect">
            <a:avLst/>
          </a:prstGeom>
          <a:noFill/>
        </p:spPr>
        <p:txBody>
          <a:bodyPr wrap="none" rtlCol="0">
            <a:spAutoFit/>
          </a:bodyPr>
          <a:lstStyle/>
          <a:p>
            <a:r>
              <a:rPr lang="en-GB" sz="1000" dirty="0" smtClean="0"/>
              <a:t>Invitation  Not Signed</a:t>
            </a:r>
            <a:endParaRPr lang="en-GB" sz="1000" dirty="0"/>
          </a:p>
        </p:txBody>
      </p:sp>
      <p:sp>
        <p:nvSpPr>
          <p:cNvPr id="25" name="Rectangle 24"/>
          <p:cNvSpPr/>
          <p:nvPr/>
        </p:nvSpPr>
        <p:spPr>
          <a:xfrm>
            <a:off x="3635896" y="2276872"/>
            <a:ext cx="2088232" cy="100811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Stage 1</a:t>
            </a:r>
            <a:r>
              <a:rPr lang="en-GB" sz="1400" dirty="0" smtClean="0">
                <a:solidFill>
                  <a:schemeClr val="tx1"/>
                </a:solidFill>
              </a:rPr>
              <a:t>: Agree FRAND rate or agree to alternative procedure for determining FRAND </a:t>
            </a:r>
            <a:endParaRPr lang="en-GB" sz="1400" dirty="0">
              <a:solidFill>
                <a:schemeClr val="tx1"/>
              </a:solidFill>
            </a:endParaRPr>
          </a:p>
        </p:txBody>
      </p:sp>
      <p:sp>
        <p:nvSpPr>
          <p:cNvPr id="55" name="TextBox 54"/>
          <p:cNvSpPr txBox="1"/>
          <p:nvPr/>
        </p:nvSpPr>
        <p:spPr>
          <a:xfrm>
            <a:off x="251520" y="2276872"/>
            <a:ext cx="2160240" cy="1169551"/>
          </a:xfrm>
          <a:prstGeom prst="rect">
            <a:avLst/>
          </a:prstGeom>
          <a:noFill/>
        </p:spPr>
        <p:txBody>
          <a:bodyPr wrap="square" rtlCol="0">
            <a:spAutoFit/>
          </a:bodyPr>
          <a:lstStyle/>
          <a:p>
            <a:r>
              <a:rPr lang="en-GB" sz="1400" b="1" dirty="0" smtClean="0"/>
              <a:t>12 Months</a:t>
            </a:r>
            <a:r>
              <a:rPr lang="en-GB" sz="1400" i="1" dirty="0" smtClean="0"/>
              <a:t>, or 6 months in case of unilateral license at request of licensee (Samsung if Annex B Invitation).</a:t>
            </a:r>
            <a:endParaRPr lang="en-GB" sz="1400" i="1" dirty="0"/>
          </a:p>
        </p:txBody>
      </p:sp>
      <p:cxnSp>
        <p:nvCxnSpPr>
          <p:cNvPr id="56" name="Straight Arrow Connector 55"/>
          <p:cNvCxnSpPr>
            <a:endCxn id="74" idx="0"/>
          </p:cNvCxnSpPr>
          <p:nvPr/>
        </p:nvCxnSpPr>
        <p:spPr>
          <a:xfrm>
            <a:off x="4702858" y="3296792"/>
            <a:ext cx="1345425" cy="6433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25" idx="2"/>
            <a:endCxn id="73" idx="0"/>
          </p:cNvCxnSpPr>
          <p:nvPr/>
        </p:nvCxnSpPr>
        <p:spPr>
          <a:xfrm flipH="1">
            <a:off x="3658651" y="3284984"/>
            <a:ext cx="1021361" cy="6551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rot="1486571">
            <a:off x="5171765" y="3406067"/>
            <a:ext cx="588623" cy="246221"/>
          </a:xfrm>
          <a:prstGeom prst="rect">
            <a:avLst/>
          </a:prstGeom>
          <a:noFill/>
        </p:spPr>
        <p:txBody>
          <a:bodyPr wrap="none" rtlCol="0">
            <a:spAutoFit/>
          </a:bodyPr>
          <a:lstStyle/>
          <a:p>
            <a:r>
              <a:rPr lang="en-GB" sz="1000" dirty="0" smtClean="0"/>
              <a:t>Default</a:t>
            </a:r>
            <a:endParaRPr lang="en-GB" sz="1000" dirty="0"/>
          </a:p>
        </p:txBody>
      </p:sp>
      <p:sp>
        <p:nvSpPr>
          <p:cNvPr id="71" name="TextBox 70"/>
          <p:cNvSpPr txBox="1"/>
          <p:nvPr/>
        </p:nvSpPr>
        <p:spPr>
          <a:xfrm rot="19711481">
            <a:off x="3483140" y="3478507"/>
            <a:ext cx="992579" cy="246221"/>
          </a:xfrm>
          <a:prstGeom prst="rect">
            <a:avLst/>
          </a:prstGeom>
          <a:noFill/>
        </p:spPr>
        <p:txBody>
          <a:bodyPr wrap="none" rtlCol="0">
            <a:spAutoFit/>
          </a:bodyPr>
          <a:lstStyle/>
          <a:p>
            <a:r>
              <a:rPr lang="en-GB" sz="1000" dirty="0" smtClean="0"/>
              <a:t>By Agreement</a:t>
            </a:r>
            <a:endParaRPr lang="en-GB" sz="1000" dirty="0"/>
          </a:p>
        </p:txBody>
      </p:sp>
      <p:sp>
        <p:nvSpPr>
          <p:cNvPr id="73" name="Rectangle 72"/>
          <p:cNvSpPr/>
          <p:nvPr/>
        </p:nvSpPr>
        <p:spPr>
          <a:xfrm>
            <a:off x="2771800" y="3940121"/>
            <a:ext cx="1773701" cy="92528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Stage 2</a:t>
            </a:r>
            <a:r>
              <a:rPr lang="en-GB" sz="1400" dirty="0" smtClean="0">
                <a:solidFill>
                  <a:schemeClr val="tx1"/>
                </a:solidFill>
              </a:rPr>
              <a:t>: Patents Court, High Court, UPC, </a:t>
            </a:r>
            <a:r>
              <a:rPr lang="en-GB" sz="1400" b="1" dirty="0" smtClean="0">
                <a:solidFill>
                  <a:schemeClr val="tx1"/>
                </a:solidFill>
              </a:rPr>
              <a:t>or</a:t>
            </a:r>
            <a:r>
              <a:rPr lang="en-GB" sz="1400" dirty="0" smtClean="0">
                <a:solidFill>
                  <a:schemeClr val="tx1"/>
                </a:solidFill>
              </a:rPr>
              <a:t> arbitration </a:t>
            </a:r>
            <a:endParaRPr lang="en-GB" sz="1400" dirty="0">
              <a:solidFill>
                <a:schemeClr val="tx1"/>
              </a:solidFill>
            </a:endParaRPr>
          </a:p>
        </p:txBody>
      </p:sp>
      <p:sp>
        <p:nvSpPr>
          <p:cNvPr id="74" name="Rectangle 73"/>
          <p:cNvSpPr/>
          <p:nvPr/>
        </p:nvSpPr>
        <p:spPr>
          <a:xfrm>
            <a:off x="5148302" y="3940122"/>
            <a:ext cx="1799962" cy="92528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rPr>
              <a:t>Stage 2</a:t>
            </a:r>
            <a:r>
              <a:rPr lang="en-GB" sz="1400" dirty="0" smtClean="0">
                <a:solidFill>
                  <a:schemeClr val="tx1"/>
                </a:solidFill>
              </a:rPr>
              <a:t>: </a:t>
            </a:r>
            <a:r>
              <a:rPr lang="en-GB" sz="1400" dirty="0">
                <a:solidFill>
                  <a:schemeClr val="tx1"/>
                </a:solidFill>
              </a:rPr>
              <a:t>Patents Court, High Court, </a:t>
            </a:r>
            <a:r>
              <a:rPr lang="en-GB" sz="1400" dirty="0" smtClean="0">
                <a:solidFill>
                  <a:schemeClr val="tx1"/>
                </a:solidFill>
              </a:rPr>
              <a:t>or UPC</a:t>
            </a:r>
            <a:endParaRPr lang="en-GB" sz="1400" dirty="0">
              <a:solidFill>
                <a:schemeClr val="tx1"/>
              </a:solidFill>
            </a:endParaRPr>
          </a:p>
        </p:txBody>
      </p:sp>
      <p:sp>
        <p:nvSpPr>
          <p:cNvPr id="75" name="TextBox 74"/>
          <p:cNvSpPr txBox="1"/>
          <p:nvPr/>
        </p:nvSpPr>
        <p:spPr>
          <a:xfrm>
            <a:off x="251520" y="3484026"/>
            <a:ext cx="1080120" cy="307777"/>
          </a:xfrm>
          <a:prstGeom prst="rect">
            <a:avLst/>
          </a:prstGeom>
          <a:noFill/>
        </p:spPr>
        <p:txBody>
          <a:bodyPr wrap="square" rtlCol="0">
            <a:spAutoFit/>
          </a:bodyPr>
          <a:lstStyle/>
          <a:p>
            <a:r>
              <a:rPr lang="en-GB" sz="1400" b="1" dirty="0" smtClean="0"/>
              <a:t>60 days</a:t>
            </a:r>
            <a:endParaRPr lang="en-GB" sz="1400" b="1" dirty="0"/>
          </a:p>
        </p:txBody>
      </p:sp>
      <p:sp>
        <p:nvSpPr>
          <p:cNvPr id="76" name="Left Brace 75"/>
          <p:cNvSpPr/>
          <p:nvPr/>
        </p:nvSpPr>
        <p:spPr>
          <a:xfrm>
            <a:off x="2307779" y="2252449"/>
            <a:ext cx="432000" cy="103067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Left Brace 76"/>
          <p:cNvSpPr/>
          <p:nvPr/>
        </p:nvSpPr>
        <p:spPr>
          <a:xfrm>
            <a:off x="2310508" y="3297521"/>
            <a:ext cx="432048" cy="6426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8" name="TextBox 77"/>
          <p:cNvSpPr txBox="1"/>
          <p:nvPr/>
        </p:nvSpPr>
        <p:spPr>
          <a:xfrm>
            <a:off x="251520" y="3925710"/>
            <a:ext cx="1955081" cy="954107"/>
          </a:xfrm>
          <a:prstGeom prst="rect">
            <a:avLst/>
          </a:prstGeom>
          <a:noFill/>
        </p:spPr>
        <p:txBody>
          <a:bodyPr wrap="square" rtlCol="0">
            <a:spAutoFit/>
          </a:bodyPr>
          <a:lstStyle/>
          <a:p>
            <a:r>
              <a:rPr lang="en-GB" sz="1400" i="1" dirty="0" smtClean="0"/>
              <a:t>Full determination on validity, infringement, and essentiality (if required)</a:t>
            </a:r>
            <a:endParaRPr lang="en-GB" sz="1400" i="1" dirty="0"/>
          </a:p>
        </p:txBody>
      </p:sp>
      <p:cxnSp>
        <p:nvCxnSpPr>
          <p:cNvPr id="79" name="Straight Arrow Connector 78"/>
          <p:cNvCxnSpPr>
            <a:stCxn id="73" idx="2"/>
            <a:endCxn id="88" idx="0"/>
          </p:cNvCxnSpPr>
          <p:nvPr/>
        </p:nvCxnSpPr>
        <p:spPr>
          <a:xfrm>
            <a:off x="3658651" y="4865406"/>
            <a:ext cx="119" cy="614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8" name="Rectangle 87"/>
          <p:cNvSpPr/>
          <p:nvPr/>
        </p:nvSpPr>
        <p:spPr>
          <a:xfrm>
            <a:off x="2772038" y="5480339"/>
            <a:ext cx="1773463" cy="72440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De Novo Appeal (Final and binding)</a:t>
            </a:r>
            <a:endParaRPr lang="en-GB" sz="1400" dirty="0">
              <a:solidFill>
                <a:schemeClr val="tx1"/>
              </a:solidFill>
            </a:endParaRPr>
          </a:p>
        </p:txBody>
      </p:sp>
      <p:cxnSp>
        <p:nvCxnSpPr>
          <p:cNvPr id="96" name="Straight Connector 95"/>
          <p:cNvCxnSpPr/>
          <p:nvPr/>
        </p:nvCxnSpPr>
        <p:spPr>
          <a:xfrm>
            <a:off x="2752705" y="1245357"/>
            <a:ext cx="45" cy="5063963"/>
          </a:xfrm>
          <a:prstGeom prst="line">
            <a:avLst/>
          </a:prstGeom>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251520" y="5582526"/>
            <a:ext cx="1797741" cy="738664"/>
          </a:xfrm>
          <a:prstGeom prst="rect">
            <a:avLst/>
          </a:prstGeom>
          <a:noFill/>
        </p:spPr>
        <p:txBody>
          <a:bodyPr wrap="square" rtlCol="0">
            <a:spAutoFit/>
          </a:bodyPr>
          <a:lstStyle/>
          <a:p>
            <a:r>
              <a:rPr lang="en-GB" sz="1400" i="1" dirty="0" smtClean="0"/>
              <a:t>Full de Novo Appeal (except on agreed issues)</a:t>
            </a:r>
            <a:endParaRPr lang="en-GB" sz="1400" i="1" dirty="0"/>
          </a:p>
        </p:txBody>
      </p:sp>
      <p:sp>
        <p:nvSpPr>
          <p:cNvPr id="110" name="Left Brace 109"/>
          <p:cNvSpPr/>
          <p:nvPr/>
        </p:nvSpPr>
        <p:spPr>
          <a:xfrm>
            <a:off x="2321373" y="3933056"/>
            <a:ext cx="404863" cy="93235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1" name="Left Brace 110"/>
          <p:cNvSpPr/>
          <p:nvPr/>
        </p:nvSpPr>
        <p:spPr>
          <a:xfrm>
            <a:off x="2321374" y="5433764"/>
            <a:ext cx="432000" cy="84708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2" name="TextBox 111"/>
          <p:cNvSpPr txBox="1"/>
          <p:nvPr/>
        </p:nvSpPr>
        <p:spPr>
          <a:xfrm>
            <a:off x="251520" y="4862219"/>
            <a:ext cx="2373487" cy="738664"/>
          </a:xfrm>
          <a:prstGeom prst="rect">
            <a:avLst/>
          </a:prstGeom>
          <a:noFill/>
        </p:spPr>
        <p:txBody>
          <a:bodyPr wrap="square" rtlCol="0">
            <a:spAutoFit/>
          </a:bodyPr>
          <a:lstStyle/>
          <a:p>
            <a:r>
              <a:rPr lang="en-GB" sz="1400" b="1" dirty="0" smtClean="0"/>
              <a:t>30 days </a:t>
            </a:r>
            <a:r>
              <a:rPr lang="en-GB" sz="1400" i="1" dirty="0" smtClean="0"/>
              <a:t>(if arbitration is chosen, otherwise usual court timetable)</a:t>
            </a:r>
            <a:endParaRPr lang="en-GB" sz="1400" b="1" i="1" dirty="0"/>
          </a:p>
        </p:txBody>
      </p:sp>
      <p:sp>
        <p:nvSpPr>
          <p:cNvPr id="113" name="Left Brace 112"/>
          <p:cNvSpPr/>
          <p:nvPr/>
        </p:nvSpPr>
        <p:spPr>
          <a:xfrm>
            <a:off x="2320705" y="4865405"/>
            <a:ext cx="432000" cy="56835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1" name="TextBox 120"/>
          <p:cNvSpPr txBox="1"/>
          <p:nvPr/>
        </p:nvSpPr>
        <p:spPr>
          <a:xfrm>
            <a:off x="7308304" y="5490193"/>
            <a:ext cx="1728192" cy="830997"/>
          </a:xfrm>
          <a:prstGeom prst="rect">
            <a:avLst/>
          </a:prstGeom>
          <a:noFill/>
        </p:spPr>
        <p:txBody>
          <a:bodyPr wrap="square" rtlCol="0">
            <a:spAutoFit/>
          </a:bodyPr>
          <a:lstStyle/>
          <a:p>
            <a:r>
              <a:rPr lang="en-GB" sz="1200" dirty="0" smtClean="0"/>
              <a:t>*X = Potential Licensee or, if Annex B procedure, Potential Licensor</a:t>
            </a:r>
          </a:p>
        </p:txBody>
      </p:sp>
      <p:sp>
        <p:nvSpPr>
          <p:cNvPr id="41" name="Left Brace 40"/>
          <p:cNvSpPr/>
          <p:nvPr/>
        </p:nvSpPr>
        <p:spPr>
          <a:xfrm flipH="1">
            <a:off x="5741348" y="2443749"/>
            <a:ext cx="283605" cy="648072"/>
          </a:xfrm>
          <a:prstGeom prst="leftBrace">
            <a:avLst>
              <a:gd name="adj1" fmla="val 8333"/>
              <a:gd name="adj2" fmla="val 4843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TextBox 41"/>
          <p:cNvSpPr txBox="1"/>
          <p:nvPr/>
        </p:nvSpPr>
        <p:spPr>
          <a:xfrm>
            <a:off x="6121881" y="2615426"/>
            <a:ext cx="2554575" cy="246221"/>
          </a:xfrm>
          <a:prstGeom prst="rect">
            <a:avLst/>
          </a:prstGeom>
          <a:noFill/>
        </p:spPr>
        <p:txBody>
          <a:bodyPr wrap="square" rtlCol="0">
            <a:spAutoFit/>
          </a:bodyPr>
          <a:lstStyle/>
          <a:p>
            <a:r>
              <a:rPr lang="en-GB" sz="1000" b="1" dirty="0" smtClean="0"/>
              <a:t>Mandatory Negotiation Period.</a:t>
            </a:r>
            <a:endParaRPr lang="en-GB" sz="1000" dirty="0"/>
          </a:p>
        </p:txBody>
      </p:sp>
      <p:sp>
        <p:nvSpPr>
          <p:cNvPr id="65" name="TextBox 64"/>
          <p:cNvSpPr txBox="1"/>
          <p:nvPr/>
        </p:nvSpPr>
        <p:spPr>
          <a:xfrm>
            <a:off x="3635896" y="5013472"/>
            <a:ext cx="1431802" cy="246221"/>
          </a:xfrm>
          <a:prstGeom prst="rect">
            <a:avLst/>
          </a:prstGeom>
          <a:noFill/>
        </p:spPr>
        <p:txBody>
          <a:bodyPr wrap="none" rtlCol="0">
            <a:spAutoFit/>
          </a:bodyPr>
          <a:lstStyle/>
          <a:p>
            <a:r>
              <a:rPr lang="en-GB" sz="1000" dirty="0" smtClean="0"/>
              <a:t>If arbitration is chosen</a:t>
            </a:r>
          </a:p>
        </p:txBody>
      </p:sp>
      <p:cxnSp>
        <p:nvCxnSpPr>
          <p:cNvPr id="36" name="Straight Arrow Connector 35"/>
          <p:cNvCxnSpPr>
            <a:endCxn id="37" idx="0"/>
          </p:cNvCxnSpPr>
          <p:nvPr/>
        </p:nvCxnSpPr>
        <p:spPr>
          <a:xfrm>
            <a:off x="6061414" y="4861774"/>
            <a:ext cx="119" cy="614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174801" y="5476707"/>
            <a:ext cx="1773463" cy="72440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Usual rights of appeal </a:t>
            </a:r>
            <a:endParaRPr lang="en-GB" sz="1400" dirty="0">
              <a:solidFill>
                <a:schemeClr val="tx1"/>
              </a:solidFill>
            </a:endParaRPr>
          </a:p>
        </p:txBody>
      </p:sp>
      <p:sp>
        <p:nvSpPr>
          <p:cNvPr id="39" name="Title 1"/>
          <p:cNvSpPr>
            <a:spLocks noGrp="1"/>
          </p:cNvSpPr>
          <p:nvPr>
            <p:ph type="title"/>
          </p:nvPr>
        </p:nvSpPr>
        <p:spPr>
          <a:xfrm>
            <a:off x="473075" y="0"/>
            <a:ext cx="8324850" cy="993775"/>
          </a:xfrm>
        </p:spPr>
        <p:txBody>
          <a:bodyPr/>
          <a:lstStyle/>
          <a:p>
            <a:pPr algn="l"/>
            <a:r>
              <a:rPr lang="en-US" altLang="en-US" sz="2800" dirty="0" smtClean="0">
                <a:solidFill>
                  <a:srgbClr val="B01C1A"/>
                </a:solidFill>
              </a:rPr>
              <a:t/>
            </a:r>
            <a:br>
              <a:rPr lang="en-US" altLang="en-US" sz="2800" dirty="0" smtClean="0">
                <a:solidFill>
                  <a:srgbClr val="B01C1A"/>
                </a:solidFill>
              </a:rPr>
            </a:br>
            <a:r>
              <a:rPr lang="en-US" altLang="en-US" sz="2800" dirty="0" smtClean="0">
                <a:solidFill>
                  <a:srgbClr val="B01C1A"/>
                </a:solidFill>
              </a:rPr>
              <a:t>Key points under Samsung</a:t>
            </a:r>
            <a:r>
              <a:rPr lang="en-US" altLang="en-US" sz="2800" i="1" dirty="0" smtClean="0">
                <a:solidFill>
                  <a:srgbClr val="B01C1A"/>
                </a:solidFill>
              </a:rPr>
              <a:t> </a:t>
            </a:r>
            <a:r>
              <a:rPr lang="en-US" altLang="en-US" sz="2800" dirty="0" smtClean="0">
                <a:solidFill>
                  <a:srgbClr val="B01C1A"/>
                </a:solidFill>
              </a:rPr>
              <a:t>Commitments </a:t>
            </a:r>
          </a:p>
        </p:txBody>
      </p:sp>
    </p:spTree>
    <p:extLst>
      <p:ext uri="{BB962C8B-B14F-4D97-AF65-F5344CB8AC3E}">
        <p14:creationId xmlns:p14="http://schemas.microsoft.com/office/powerpoint/2010/main" val="1647052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51520" y="0"/>
            <a:ext cx="8923461" cy="993775"/>
          </a:xfrm>
        </p:spPr>
        <p:txBody>
          <a:bodyPr/>
          <a:lstStyle/>
          <a:p>
            <a:pPr algn="l"/>
            <a:r>
              <a:rPr lang="en-US" altLang="en-US" sz="2800" dirty="0" smtClean="0">
                <a:solidFill>
                  <a:srgbClr val="B01C1A"/>
                </a:solidFill>
              </a:rPr>
              <a:t/>
            </a:r>
            <a:br>
              <a:rPr lang="en-US" altLang="en-US" sz="2800" dirty="0" smtClean="0">
                <a:solidFill>
                  <a:srgbClr val="B01C1A"/>
                </a:solidFill>
              </a:rPr>
            </a:br>
            <a:r>
              <a:rPr lang="en-US" altLang="en-US" sz="2800" dirty="0" smtClean="0">
                <a:solidFill>
                  <a:srgbClr val="B01C1A"/>
                </a:solidFill>
              </a:rPr>
              <a:t>Comparing </a:t>
            </a:r>
            <a:r>
              <a:rPr lang="en-US" altLang="en-US" sz="2800" i="1" dirty="0" smtClean="0">
                <a:solidFill>
                  <a:srgbClr val="B01C1A"/>
                </a:solidFill>
              </a:rPr>
              <a:t>Huawei v ZTE </a:t>
            </a:r>
            <a:r>
              <a:rPr lang="en-US" altLang="en-US" sz="2800" dirty="0" smtClean="0">
                <a:solidFill>
                  <a:srgbClr val="B01C1A"/>
                </a:solidFill>
              </a:rPr>
              <a:t>to</a:t>
            </a:r>
            <a:r>
              <a:rPr lang="en-US" altLang="en-US" sz="2800" i="1" dirty="0" smtClean="0">
                <a:solidFill>
                  <a:srgbClr val="B01C1A"/>
                </a:solidFill>
              </a:rPr>
              <a:t> </a:t>
            </a:r>
            <a:r>
              <a:rPr lang="en-US" altLang="en-US" sz="2800" dirty="0" smtClean="0">
                <a:solidFill>
                  <a:srgbClr val="B01C1A"/>
                </a:solidFill>
              </a:rPr>
              <a:t>Samsung Commitments </a:t>
            </a:r>
          </a:p>
        </p:txBody>
      </p:sp>
      <p:sp>
        <p:nvSpPr>
          <p:cNvPr id="4" name="Footer Placeholder 3"/>
          <p:cNvSpPr>
            <a:spLocks noGrp="1"/>
          </p:cNvSpPr>
          <p:nvPr>
            <p:ph type="ftr" sz="quarter" idx="10"/>
          </p:nvPr>
        </p:nvSpPr>
        <p:spPr/>
        <p:txBody>
          <a:bodyPr/>
          <a:lstStyle/>
          <a:p>
            <a:pPr>
              <a:defRPr/>
            </a:pPr>
            <a:fld id="{CBA00B3B-BC70-4D3A-B4F8-1F217909BF30}" type="slidenum">
              <a:rPr lang="en-US">
                <a:latin typeface="+mn-lt"/>
                <a:cs typeface="+mn-cs"/>
              </a:rPr>
              <a:pPr>
                <a:defRPr/>
              </a:pPr>
              <a:t>4</a:t>
            </a:fld>
            <a:r>
              <a:rPr lang="en-US" dirty="0">
                <a:latin typeface="+mn-lt"/>
                <a:cs typeface="+mn-cs"/>
              </a:rPr>
              <a:t>		</a:t>
            </a:r>
          </a:p>
        </p:txBody>
      </p:sp>
      <p:cxnSp>
        <p:nvCxnSpPr>
          <p:cNvPr id="14" name="Straight Connector 13"/>
          <p:cNvCxnSpPr/>
          <p:nvPr/>
        </p:nvCxnSpPr>
        <p:spPr>
          <a:xfrm>
            <a:off x="4499992" y="1196752"/>
            <a:ext cx="0" cy="48245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5536" y="1700808"/>
            <a:ext cx="83529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Content Placeholder 2"/>
          <p:cNvSpPr>
            <a:spLocks noGrp="1"/>
          </p:cNvSpPr>
          <p:nvPr>
            <p:ph idx="1"/>
          </p:nvPr>
        </p:nvSpPr>
        <p:spPr>
          <a:xfrm>
            <a:off x="1331640" y="1203991"/>
            <a:ext cx="2016223" cy="352801"/>
          </a:xfrm>
        </p:spPr>
        <p:txBody>
          <a:bodyPr/>
          <a:lstStyle/>
          <a:p>
            <a:pPr marL="0" indent="0">
              <a:buNone/>
            </a:pPr>
            <a:r>
              <a:rPr lang="en-GB" altLang="en-US" sz="2000" dirty="0" smtClean="0"/>
              <a:t>Key Similarities </a:t>
            </a:r>
          </a:p>
        </p:txBody>
      </p:sp>
      <p:sp>
        <p:nvSpPr>
          <p:cNvPr id="40" name="Content Placeholder 2"/>
          <p:cNvSpPr txBox="1">
            <a:spLocks/>
          </p:cNvSpPr>
          <p:nvPr/>
        </p:nvSpPr>
        <p:spPr>
          <a:xfrm>
            <a:off x="5724128" y="1213920"/>
            <a:ext cx="2016223" cy="35280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altLang="en-US" sz="2000" dirty="0" smtClean="0"/>
              <a:t>Key Differences</a:t>
            </a:r>
          </a:p>
        </p:txBody>
      </p:sp>
      <p:sp>
        <p:nvSpPr>
          <p:cNvPr id="41" name="Content Placeholder 2"/>
          <p:cNvSpPr txBox="1">
            <a:spLocks/>
          </p:cNvSpPr>
          <p:nvPr/>
        </p:nvSpPr>
        <p:spPr>
          <a:xfrm>
            <a:off x="251520" y="1861604"/>
            <a:ext cx="3888432" cy="424847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lvl="2" indent="-342900"/>
            <a:r>
              <a:rPr lang="en-GB" sz="1600" dirty="0" smtClean="0"/>
              <a:t>Applicable to FRAND covered SEPs </a:t>
            </a:r>
          </a:p>
          <a:p>
            <a:pPr marL="800100" lvl="3" indent="-342900"/>
            <a:r>
              <a:rPr lang="en-GB" sz="1600" dirty="0" smtClean="0"/>
              <a:t>(but note ECJ’s “legitimate expectations” reasoning </a:t>
            </a:r>
            <a:r>
              <a:rPr lang="en-GB" sz="1600" i="1" dirty="0" smtClean="0"/>
              <a:t>may </a:t>
            </a:r>
            <a:r>
              <a:rPr lang="en-GB" sz="1600" dirty="0" smtClean="0"/>
              <a:t>eventually be used to argue that same requirements apply to non-SSO </a:t>
            </a:r>
            <a:r>
              <a:rPr lang="en-GB" sz="1600" dirty="0"/>
              <a:t>FRAND-covered essential </a:t>
            </a:r>
            <a:r>
              <a:rPr lang="en-GB" sz="1600" dirty="0" smtClean="0"/>
              <a:t>patents);</a:t>
            </a:r>
          </a:p>
          <a:p>
            <a:pPr marL="800100" lvl="3" indent="-342900"/>
            <a:r>
              <a:rPr lang="en-GB" sz="1600" dirty="0" smtClean="0"/>
              <a:t>Don’t forget </a:t>
            </a:r>
            <a:r>
              <a:rPr lang="en-GB" sz="1600" i="1" dirty="0" smtClean="0"/>
              <a:t>Orange Book</a:t>
            </a:r>
          </a:p>
          <a:p>
            <a:pPr marL="342900" lvl="2" indent="-342900"/>
            <a:r>
              <a:rPr lang="en-GB" sz="1600" dirty="0" smtClean="0"/>
              <a:t>SEP holders can pursue </a:t>
            </a:r>
            <a:r>
              <a:rPr lang="en-GB" sz="1600" dirty="0"/>
              <a:t>claims other than </a:t>
            </a:r>
            <a:r>
              <a:rPr lang="en-GB" sz="1600" dirty="0" smtClean="0"/>
              <a:t>injunctive relief / recall </a:t>
            </a:r>
          </a:p>
          <a:p>
            <a:pPr marL="800100" lvl="3" indent="-342900"/>
            <a:r>
              <a:rPr lang="en-GB" sz="1600" dirty="0" smtClean="0"/>
              <a:t>(including damages, and </a:t>
            </a:r>
            <a:r>
              <a:rPr lang="en-GB" sz="1600" dirty="0"/>
              <a:t>claims for accounting</a:t>
            </a:r>
            <a:r>
              <a:rPr lang="en-GB" sz="1600" dirty="0" smtClean="0"/>
              <a:t>);</a:t>
            </a:r>
            <a:endParaRPr lang="en-GB" sz="1600" dirty="0"/>
          </a:p>
          <a:p>
            <a:r>
              <a:rPr lang="en-GB" sz="1600" dirty="0" smtClean="0"/>
              <a:t>SEP </a:t>
            </a:r>
            <a:r>
              <a:rPr lang="en-GB" sz="1600" dirty="0"/>
              <a:t>users can challenge validity, essentiality, and infringement in parallel </a:t>
            </a:r>
            <a:r>
              <a:rPr lang="en-GB" sz="1600" dirty="0" smtClean="0"/>
              <a:t>to licensing </a:t>
            </a:r>
            <a:r>
              <a:rPr lang="en-GB" sz="1600" dirty="0"/>
              <a:t>negotiations and also after conclusion of the license </a:t>
            </a:r>
            <a:r>
              <a:rPr lang="en-GB" sz="1600" dirty="0" smtClean="0"/>
              <a:t>agreement.</a:t>
            </a:r>
            <a:endParaRPr lang="en-GB" altLang="en-US" sz="1600" dirty="0" smtClean="0"/>
          </a:p>
        </p:txBody>
      </p:sp>
      <p:sp>
        <p:nvSpPr>
          <p:cNvPr id="42" name="Content Placeholder 2"/>
          <p:cNvSpPr txBox="1">
            <a:spLocks/>
          </p:cNvSpPr>
          <p:nvPr/>
        </p:nvSpPr>
        <p:spPr>
          <a:xfrm>
            <a:off x="4644008" y="1772816"/>
            <a:ext cx="4176464" cy="439248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altLang="en-US" sz="1600" dirty="0"/>
              <a:t>Under SC, SEP holder must only provide an offer to negotiate including </a:t>
            </a:r>
            <a:r>
              <a:rPr lang="en-GB" sz="1600" dirty="0"/>
              <a:t>“proud list” and claim charts. Under ECJ Decision, SEP holder must identify patents and present license offer </a:t>
            </a:r>
            <a:r>
              <a:rPr lang="en-GB" sz="1600" i="1" dirty="0"/>
              <a:t>including</a:t>
            </a:r>
            <a:r>
              <a:rPr lang="en-GB" sz="1600" dirty="0"/>
              <a:t> proposed </a:t>
            </a:r>
            <a:r>
              <a:rPr lang="en-GB" sz="1600" dirty="0" smtClean="0"/>
              <a:t>royalty;   </a:t>
            </a:r>
            <a:endParaRPr lang="en-GB" sz="1600" dirty="0"/>
          </a:p>
          <a:p>
            <a:r>
              <a:rPr lang="en-GB" altLang="en-US" sz="1600" dirty="0" smtClean="0"/>
              <a:t>No specific time periods;  though SEP user must not employ delaying tactics;</a:t>
            </a:r>
          </a:p>
          <a:p>
            <a:r>
              <a:rPr lang="en-GB" altLang="en-US" sz="1600" dirty="0" smtClean="0"/>
              <a:t>No safe harbour (Under SC, SEP user is</a:t>
            </a:r>
            <a:r>
              <a:rPr lang="en-GB" sz="1600" dirty="0" smtClean="0"/>
              <a:t> </a:t>
            </a:r>
            <a:r>
              <a:rPr lang="en-GB" sz="1600" dirty="0"/>
              <a:t>“willing” if it </a:t>
            </a:r>
            <a:r>
              <a:rPr lang="en-GB" sz="1600" dirty="0" smtClean="0"/>
              <a:t>agrees to have </a:t>
            </a:r>
            <a:r>
              <a:rPr lang="en-GB" sz="1600" dirty="0"/>
              <a:t>FRAND royalty set by court or arbitral </a:t>
            </a:r>
            <a:r>
              <a:rPr lang="en-GB" sz="1600" dirty="0" smtClean="0"/>
              <a:t>tribunal) </a:t>
            </a:r>
          </a:p>
          <a:p>
            <a:r>
              <a:rPr lang="en-GB" sz="1600" dirty="0" smtClean="0"/>
              <a:t>Security  </a:t>
            </a:r>
            <a:r>
              <a:rPr lang="en-GB" sz="1600" dirty="0"/>
              <a:t>or </a:t>
            </a:r>
            <a:r>
              <a:rPr lang="en-GB" sz="1600" dirty="0" smtClean="0"/>
              <a:t>escrow required, and accounts; </a:t>
            </a:r>
          </a:p>
          <a:p>
            <a:r>
              <a:rPr lang="en-GB" altLang="en-US" sz="1600" dirty="0" smtClean="0"/>
              <a:t>Under SC, neither party can </a:t>
            </a:r>
            <a:r>
              <a:rPr lang="en-GB" sz="1600" dirty="0" smtClean="0"/>
              <a:t>insist </a:t>
            </a:r>
            <a:r>
              <a:rPr lang="en-GB" sz="1600" dirty="0"/>
              <a:t>on cross-license of non-SEPs (or SEPs for different standards</a:t>
            </a:r>
            <a:r>
              <a:rPr lang="en-GB" sz="1600" dirty="0" smtClean="0"/>
              <a:t>)</a:t>
            </a:r>
            <a:r>
              <a:rPr lang="en-GB" altLang="en-US" sz="1600" dirty="0" smtClean="0"/>
              <a:t>. ECJ Decision silent. </a:t>
            </a:r>
          </a:p>
        </p:txBody>
      </p:sp>
    </p:spTree>
    <p:extLst>
      <p:ext uri="{BB962C8B-B14F-4D97-AF65-F5344CB8AC3E}">
        <p14:creationId xmlns:p14="http://schemas.microsoft.com/office/powerpoint/2010/main" val="2632222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251520" y="0"/>
            <a:ext cx="8923461" cy="993775"/>
          </a:xfrm>
        </p:spPr>
        <p:txBody>
          <a:bodyPr/>
          <a:lstStyle/>
          <a:p>
            <a:pPr algn="l"/>
            <a:r>
              <a:rPr lang="en-US" altLang="en-US" sz="2800" dirty="0" smtClean="0">
                <a:solidFill>
                  <a:srgbClr val="B01C1A"/>
                </a:solidFill>
              </a:rPr>
              <a:t/>
            </a:r>
            <a:br>
              <a:rPr lang="en-US" altLang="en-US" sz="2800" dirty="0" smtClean="0">
                <a:solidFill>
                  <a:srgbClr val="B01C1A"/>
                </a:solidFill>
              </a:rPr>
            </a:br>
            <a:r>
              <a:rPr lang="en-US" altLang="en-US" sz="2800" dirty="0" smtClean="0">
                <a:solidFill>
                  <a:srgbClr val="B01C1A"/>
                </a:solidFill>
              </a:rPr>
              <a:t>Open issues</a:t>
            </a:r>
          </a:p>
        </p:txBody>
      </p:sp>
      <p:sp>
        <p:nvSpPr>
          <p:cNvPr id="4" name="Footer Placeholder 3"/>
          <p:cNvSpPr>
            <a:spLocks noGrp="1"/>
          </p:cNvSpPr>
          <p:nvPr>
            <p:ph type="ftr" sz="quarter" idx="10"/>
          </p:nvPr>
        </p:nvSpPr>
        <p:spPr/>
        <p:txBody>
          <a:bodyPr/>
          <a:lstStyle/>
          <a:p>
            <a:pPr>
              <a:defRPr/>
            </a:pPr>
            <a:fld id="{CBA00B3B-BC70-4D3A-B4F8-1F217909BF30}" type="slidenum">
              <a:rPr lang="en-US">
                <a:latin typeface="+mn-lt"/>
                <a:cs typeface="+mn-cs"/>
              </a:rPr>
              <a:pPr>
                <a:defRPr/>
              </a:pPr>
              <a:t>5</a:t>
            </a:fld>
            <a:r>
              <a:rPr lang="en-US" dirty="0">
                <a:latin typeface="+mn-lt"/>
                <a:cs typeface="+mn-cs"/>
              </a:rPr>
              <a:t>		</a:t>
            </a:r>
          </a:p>
        </p:txBody>
      </p:sp>
      <p:sp>
        <p:nvSpPr>
          <p:cNvPr id="42" name="Content Placeholder 2"/>
          <p:cNvSpPr txBox="1">
            <a:spLocks/>
          </p:cNvSpPr>
          <p:nvPr/>
        </p:nvSpPr>
        <p:spPr>
          <a:xfrm>
            <a:off x="323528" y="1052736"/>
            <a:ext cx="8604448" cy="507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mj-lt"/>
              <a:buAutoNum type="arabicPeriod"/>
            </a:pPr>
            <a:r>
              <a:rPr lang="en-GB" sz="1800" dirty="0"/>
              <a:t>Are SEP owners by definition </a:t>
            </a:r>
            <a:r>
              <a:rPr lang="en-GB" sz="1800" dirty="0" smtClean="0"/>
              <a:t>dominant? The </a:t>
            </a:r>
            <a:r>
              <a:rPr lang="en-GB" sz="1800" dirty="0"/>
              <a:t>ECJ did not address </a:t>
            </a:r>
            <a:r>
              <a:rPr lang="en-GB" sz="1800" dirty="0" smtClean="0"/>
              <a:t>the issue.</a:t>
            </a:r>
          </a:p>
          <a:p>
            <a:pPr>
              <a:buFont typeface="+mj-lt"/>
              <a:buAutoNum type="arabicPeriod"/>
            </a:pPr>
            <a:r>
              <a:rPr lang="en-GB" sz="1800" dirty="0"/>
              <a:t>Is tying and portfolio licensing FRAND?</a:t>
            </a:r>
          </a:p>
          <a:p>
            <a:pPr>
              <a:buFont typeface="+mj-lt"/>
              <a:buAutoNum type="arabicPeriod"/>
            </a:pPr>
            <a:r>
              <a:rPr lang="en-GB" sz="1800" dirty="0"/>
              <a:t>Is imposing reciprocity and defensive suspension FRAND?</a:t>
            </a:r>
          </a:p>
          <a:p>
            <a:pPr>
              <a:buFont typeface="+mj-lt"/>
              <a:buAutoNum type="arabicPeriod"/>
            </a:pPr>
            <a:r>
              <a:rPr lang="en-GB" sz="1800" dirty="0"/>
              <a:t>Are pan-European license offers FRAND? Or must SEP holder negotiate a license for each EU country?  </a:t>
            </a:r>
          </a:p>
          <a:p>
            <a:pPr>
              <a:buFont typeface="+mj-lt"/>
              <a:buAutoNum type="arabicPeriod"/>
            </a:pPr>
            <a:r>
              <a:rPr lang="en-GB" sz="1800" dirty="0" smtClean="0"/>
              <a:t>What if either party does not agree to an independent third-party determination? (in practice, offer to have FRAND terms determined by an third party will likely be taken into account by infringement court)</a:t>
            </a:r>
          </a:p>
          <a:p>
            <a:pPr>
              <a:buFont typeface="+mj-lt"/>
              <a:buAutoNum type="arabicPeriod"/>
            </a:pPr>
            <a:r>
              <a:rPr lang="en-GB" sz="1800" dirty="0"/>
              <a:t>What is a FRAND rate – patent </a:t>
            </a:r>
            <a:r>
              <a:rPr lang="en-GB" sz="1800" dirty="0" smtClean="0"/>
              <a:t>pool comparators</a:t>
            </a:r>
            <a:r>
              <a:rPr lang="en-GB" sz="1800" dirty="0"/>
              <a:t>?  What base (phone or chip)?</a:t>
            </a:r>
          </a:p>
          <a:p>
            <a:pPr>
              <a:buFont typeface="+mj-lt"/>
              <a:buAutoNum type="arabicPeriod"/>
            </a:pPr>
            <a:r>
              <a:rPr lang="en-GB" sz="1800" dirty="0" smtClean="0"/>
              <a:t>What if offer and counter offer are both FRAND but there’s no agreement?</a:t>
            </a:r>
          </a:p>
          <a:p>
            <a:pPr>
              <a:buFont typeface="+mj-lt"/>
              <a:buAutoNum type="arabicPeriod"/>
            </a:pPr>
            <a:r>
              <a:rPr lang="en-GB" sz="1800" dirty="0" smtClean="0"/>
              <a:t>What is “appropriate” security for SEP users already </a:t>
            </a:r>
            <a:r>
              <a:rPr lang="en-GB" sz="1800" dirty="0"/>
              <a:t>using </a:t>
            </a:r>
            <a:r>
              <a:rPr lang="en-GB" sz="1800" dirty="0" smtClean="0"/>
              <a:t>SEPs?  Must SEP users actually render accounts, or merely be “able”?</a:t>
            </a:r>
          </a:p>
          <a:p>
            <a:pPr>
              <a:buFont typeface="+mj-lt"/>
              <a:buAutoNum type="arabicPeriod"/>
            </a:pPr>
            <a:r>
              <a:rPr lang="en-GB" sz="1800" dirty="0" smtClean="0"/>
              <a:t>How </a:t>
            </a:r>
            <a:r>
              <a:rPr lang="en-GB" sz="1800" dirty="0"/>
              <a:t>to avoid delays – Determine validity first or set the rate </a:t>
            </a:r>
            <a:r>
              <a:rPr lang="en-GB" sz="1800" dirty="0" smtClean="0"/>
              <a:t>first?</a:t>
            </a:r>
          </a:p>
          <a:p>
            <a:pPr>
              <a:buFont typeface="+mj-lt"/>
              <a:buAutoNum type="arabicPeriod"/>
            </a:pPr>
            <a:r>
              <a:rPr lang="en-GB" sz="1800" dirty="0" smtClean="0"/>
              <a:t>Can </a:t>
            </a:r>
            <a:r>
              <a:rPr lang="en-GB" sz="1800" dirty="0"/>
              <a:t>“pre-willingness” damages be supra-FRAND? </a:t>
            </a:r>
          </a:p>
          <a:p>
            <a:pPr>
              <a:buFont typeface="+mj-lt"/>
              <a:buAutoNum type="arabicPeriod"/>
            </a:pPr>
            <a:r>
              <a:rPr lang="en-GB" sz="1800" dirty="0"/>
              <a:t>What are the rules for FRAND-covered non-SEPs (“FREPs</a:t>
            </a:r>
            <a:r>
              <a:rPr lang="en-GB" sz="1800" dirty="0" smtClean="0"/>
              <a:t>”)? </a:t>
            </a:r>
            <a:endParaRPr lang="en-GB" sz="1800" dirty="0"/>
          </a:p>
          <a:p>
            <a:pPr>
              <a:buFont typeface="+mj-lt"/>
              <a:buAutoNum type="arabicPeriod"/>
            </a:pPr>
            <a:r>
              <a:rPr lang="en-GB" sz="1800" dirty="0" smtClean="0"/>
              <a:t>What </a:t>
            </a:r>
            <a:r>
              <a:rPr lang="en-GB" sz="1800" dirty="0"/>
              <a:t>lessons for privateers and trolls</a:t>
            </a:r>
            <a:r>
              <a:rPr lang="en-GB" sz="1800" dirty="0" smtClean="0"/>
              <a:t>?</a:t>
            </a:r>
          </a:p>
          <a:p>
            <a:endParaRPr lang="en-GB" sz="1800" dirty="0" smtClean="0"/>
          </a:p>
          <a:p>
            <a:pPr marL="0" indent="0">
              <a:buNone/>
            </a:pPr>
            <a:endParaRPr lang="en-GB" sz="1800" dirty="0" smtClean="0">
              <a:solidFill>
                <a:srgbClr val="FF0000"/>
              </a:solidFill>
            </a:endParaRPr>
          </a:p>
        </p:txBody>
      </p:sp>
    </p:spTree>
    <p:extLst>
      <p:ext uri="{BB962C8B-B14F-4D97-AF65-F5344CB8AC3E}">
        <p14:creationId xmlns:p14="http://schemas.microsoft.com/office/powerpoint/2010/main" val="3696390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458200" cy="4800600"/>
          </a:xfrm>
        </p:spPr>
        <p:txBody>
          <a:bodyPr/>
          <a:lstStyle/>
          <a:p>
            <a:pPr lvl="0"/>
            <a:r>
              <a:rPr lang="en-GB" sz="2000" dirty="0" smtClean="0"/>
              <a:t>Motorola and Samsung:  Apple’s huge portfolio = countervailing power</a:t>
            </a:r>
          </a:p>
          <a:p>
            <a:pPr lvl="1"/>
            <a:r>
              <a:rPr lang="en-GB" dirty="0" smtClean="0"/>
              <a:t>Ability </a:t>
            </a:r>
            <a:r>
              <a:rPr lang="en-GB" dirty="0"/>
              <a:t>to punish or retaliate </a:t>
            </a:r>
            <a:endParaRPr lang="en-GB" dirty="0" smtClean="0"/>
          </a:p>
          <a:p>
            <a:pPr lvl="0"/>
            <a:r>
              <a:rPr lang="en-GB" sz="2000" dirty="0" smtClean="0"/>
              <a:t>EC ignored this (had to…, since otherwise precedent would fall apart)</a:t>
            </a:r>
          </a:p>
          <a:p>
            <a:pPr lvl="1"/>
            <a:r>
              <a:rPr lang="en-GB" i="1" dirty="0" smtClean="0"/>
              <a:t>“countervailing </a:t>
            </a:r>
            <a:r>
              <a:rPr lang="en-GB" i="1" dirty="0"/>
              <a:t>buyer power is the </a:t>
            </a:r>
            <a:r>
              <a:rPr lang="en-GB" i="1" dirty="0">
                <a:solidFill>
                  <a:srgbClr val="FF0000"/>
                </a:solidFill>
              </a:rPr>
              <a:t>buyer's ability (or credible threat) to switch </a:t>
            </a:r>
            <a:r>
              <a:rPr lang="en-GB" i="1" dirty="0"/>
              <a:t>to competing suppliers” </a:t>
            </a:r>
            <a:r>
              <a:rPr lang="en-GB" dirty="0"/>
              <a:t>(</a:t>
            </a:r>
            <a:r>
              <a:rPr lang="en-GB" dirty="0" err="1"/>
              <a:t>para</a:t>
            </a:r>
            <a:r>
              <a:rPr lang="en-GB" dirty="0"/>
              <a:t>. 243</a:t>
            </a:r>
            <a:r>
              <a:rPr lang="en-GB" dirty="0" smtClean="0"/>
              <a:t>)</a:t>
            </a:r>
          </a:p>
          <a:p>
            <a:pPr lvl="3"/>
            <a:r>
              <a:rPr lang="en-GB" dirty="0" smtClean="0"/>
              <a:t>But there are other sources of power, like ability </a:t>
            </a:r>
            <a:r>
              <a:rPr lang="en-GB" dirty="0"/>
              <a:t>to punish or </a:t>
            </a:r>
            <a:r>
              <a:rPr lang="en-GB" dirty="0" smtClean="0"/>
              <a:t>retaliate</a:t>
            </a:r>
          </a:p>
          <a:p>
            <a:pPr lvl="1"/>
            <a:r>
              <a:rPr lang="en-GB" i="1" dirty="0" smtClean="0"/>
              <a:t>“the </a:t>
            </a:r>
            <a:r>
              <a:rPr lang="en-GB" i="1" dirty="0"/>
              <a:t>Commission’s assessment of whether Motorola enjoys a dominant position is based on the economic strength Motorola enjoys as the holder of the Cudak GPRS SEP vis-à-vis</a:t>
            </a:r>
            <a:r>
              <a:rPr lang="en-GB" i="1" u="sng" dirty="0"/>
              <a:t> </a:t>
            </a:r>
            <a:r>
              <a:rPr lang="en-GB" i="1" u="sng" dirty="0">
                <a:solidFill>
                  <a:srgbClr val="FF0000"/>
                </a:solidFill>
              </a:rPr>
              <a:t>the market as a whole</a:t>
            </a:r>
            <a:r>
              <a:rPr lang="en-GB" i="1" dirty="0"/>
              <a:t>, and not on the basis of its negotiating position vis-à-vis one or more customers such as Apple”</a:t>
            </a:r>
            <a:r>
              <a:rPr lang="en-GB" dirty="0"/>
              <a:t> (para. 241).  </a:t>
            </a:r>
            <a:endParaRPr lang="en-GB" dirty="0" smtClean="0"/>
          </a:p>
          <a:p>
            <a:pPr lvl="3"/>
            <a:r>
              <a:rPr lang="en-GB" dirty="0" smtClean="0"/>
              <a:t>In </a:t>
            </a:r>
            <a:r>
              <a:rPr lang="en-GB" dirty="0"/>
              <a:t>past cases, </a:t>
            </a:r>
            <a:r>
              <a:rPr lang="en-GB" dirty="0" smtClean="0"/>
              <a:t>EC resolved </a:t>
            </a:r>
            <a:r>
              <a:rPr lang="en-GB" dirty="0"/>
              <a:t>this by defining separate relevant product market for </a:t>
            </a:r>
            <a:r>
              <a:rPr lang="en-GB" dirty="0">
                <a:solidFill>
                  <a:srgbClr val="FF0000"/>
                </a:solidFill>
              </a:rPr>
              <a:t>different customer </a:t>
            </a:r>
            <a:r>
              <a:rPr lang="en-GB" dirty="0" smtClean="0">
                <a:solidFill>
                  <a:srgbClr val="FF0000"/>
                </a:solidFill>
              </a:rPr>
              <a:t>categories</a:t>
            </a:r>
            <a:r>
              <a:rPr lang="en-GB" dirty="0" smtClean="0"/>
              <a:t>.  See Guidelines </a:t>
            </a:r>
            <a:r>
              <a:rPr lang="en-GB" dirty="0"/>
              <a:t>on Market </a:t>
            </a:r>
            <a:r>
              <a:rPr lang="en-GB" dirty="0" smtClean="0"/>
              <a:t>Definition, </a:t>
            </a:r>
            <a:r>
              <a:rPr lang="en-GB" dirty="0" err="1" smtClean="0"/>
              <a:t>para</a:t>
            </a:r>
            <a:r>
              <a:rPr lang="en-GB" dirty="0" smtClean="0"/>
              <a:t> 43</a:t>
            </a:r>
          </a:p>
          <a:p>
            <a:pPr lvl="1"/>
            <a:r>
              <a:rPr lang="en-GB" i="1" dirty="0" smtClean="0"/>
              <a:t>“In </a:t>
            </a:r>
            <a:r>
              <a:rPr lang="en-GB" i="1" dirty="0"/>
              <a:t>cross-licensing negotiations between Motorola and Apple, Motorola </a:t>
            </a:r>
            <a:r>
              <a:rPr lang="en-GB" i="1" dirty="0" smtClean="0"/>
              <a:t>… has </a:t>
            </a:r>
            <a:r>
              <a:rPr lang="en-GB" i="1" dirty="0"/>
              <a:t>consistently evaluated the strength of Apple's patent portfolio to be below the strength of Motorola’s own portfolio.  As a result, and regardless of whether Apple agrees with such an </a:t>
            </a:r>
            <a:r>
              <a:rPr lang="en-GB" i="1" dirty="0" smtClean="0"/>
              <a:t>assessment, </a:t>
            </a:r>
            <a:r>
              <a:rPr lang="en-GB" i="1" dirty="0"/>
              <a:t>Apple's large patent portfolio comprising both SEPs and non-SEPs does not exercise a </a:t>
            </a:r>
            <a:r>
              <a:rPr lang="en-GB" i="1" dirty="0" smtClean="0"/>
              <a:t>constraint.”</a:t>
            </a:r>
            <a:r>
              <a:rPr lang="en-GB" dirty="0"/>
              <a:t> (</a:t>
            </a:r>
            <a:r>
              <a:rPr lang="en-GB" dirty="0" err="1" smtClean="0"/>
              <a:t>para</a:t>
            </a:r>
            <a:r>
              <a:rPr lang="en-GB" dirty="0" smtClean="0"/>
              <a:t> </a:t>
            </a:r>
            <a:r>
              <a:rPr lang="en-GB" dirty="0"/>
              <a:t>252-3</a:t>
            </a:r>
            <a:r>
              <a:rPr lang="en-GB" dirty="0" smtClean="0"/>
              <a:t>)</a:t>
            </a:r>
          </a:p>
          <a:p>
            <a:pPr lvl="3"/>
            <a:r>
              <a:rPr lang="en-GB" dirty="0" smtClean="0"/>
              <a:t>In reality, Apple did the same, and litigated aggressively, and got injunctions</a:t>
            </a:r>
          </a:p>
        </p:txBody>
      </p:sp>
      <p:sp>
        <p:nvSpPr>
          <p:cNvPr id="3" name="Title 2"/>
          <p:cNvSpPr>
            <a:spLocks noGrp="1"/>
          </p:cNvSpPr>
          <p:nvPr>
            <p:ph type="title"/>
          </p:nvPr>
        </p:nvSpPr>
        <p:spPr/>
        <p:txBody>
          <a:bodyPr/>
          <a:lstStyle/>
          <a:p>
            <a:r>
              <a:rPr lang="en-GB" dirty="0" smtClean="0"/>
              <a:t>1.  Are SEP owners </a:t>
            </a:r>
            <a:r>
              <a:rPr lang="en-GB" i="1" dirty="0" smtClean="0"/>
              <a:t>per se </a:t>
            </a:r>
            <a:r>
              <a:rPr lang="en-GB" dirty="0" smtClean="0"/>
              <a:t>dominant?</a:t>
            </a:r>
            <a:endParaRPr lang="en-GB" dirty="0"/>
          </a:p>
        </p:txBody>
      </p:sp>
      <p:sp>
        <p:nvSpPr>
          <p:cNvPr id="4" name="Slide Number Placeholder 3"/>
          <p:cNvSpPr>
            <a:spLocks noGrp="1"/>
          </p:cNvSpPr>
          <p:nvPr>
            <p:ph type="sldNum" sz="quarter" idx="4"/>
          </p:nvPr>
        </p:nvSpPr>
        <p:spPr/>
        <p:txBody>
          <a:bodyPr/>
          <a:lstStyle/>
          <a:p>
            <a:pPr algn="l"/>
            <a:fld id="{CAC21AD8-FF40-4D1B-8892-CCD661265879}" type="slidenum">
              <a:rPr lang="en-US" smtClean="0"/>
              <a:pPr algn="l"/>
              <a:t>6</a:t>
            </a:fld>
            <a:endParaRPr lang="en-US" dirty="0"/>
          </a:p>
        </p:txBody>
      </p:sp>
    </p:spTree>
    <p:extLst>
      <p:ext uri="{BB962C8B-B14F-4D97-AF65-F5344CB8AC3E}">
        <p14:creationId xmlns:p14="http://schemas.microsoft.com/office/powerpoint/2010/main" val="785554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292696"/>
            <a:ext cx="8458200" cy="4800600"/>
          </a:xfrm>
        </p:spPr>
        <p:txBody>
          <a:bodyPr/>
          <a:lstStyle/>
          <a:p>
            <a:pPr marL="228600" lvl="2">
              <a:buFont typeface="Wingdings 2" pitchFamily="18" charset="2"/>
              <a:buChar char=""/>
            </a:pPr>
            <a:r>
              <a:rPr lang="en-GB" sz="1800" dirty="0"/>
              <a:t>No tying </a:t>
            </a:r>
            <a:r>
              <a:rPr lang="en-GB" sz="1800" dirty="0" smtClean="0"/>
              <a:t>of essential IPR and non-essential IPRs allowed</a:t>
            </a:r>
            <a:endParaRPr lang="en-GB" sz="1800" dirty="0"/>
          </a:p>
          <a:p>
            <a:r>
              <a:rPr lang="en-GB" sz="1800" dirty="0" smtClean="0"/>
              <a:t>But :  “</a:t>
            </a:r>
            <a:r>
              <a:rPr lang="en-GB" sz="1800" i="1" dirty="0"/>
              <a:t>portfolio licensing can be efficient in some cases</a:t>
            </a:r>
            <a:r>
              <a:rPr lang="en-GB" sz="1800" dirty="0" smtClean="0"/>
              <a:t>”</a:t>
            </a:r>
            <a:r>
              <a:rPr lang="en-GB" sz="1800" dirty="0"/>
              <a:t> </a:t>
            </a:r>
            <a:r>
              <a:rPr lang="en-GB" sz="1800" dirty="0" smtClean="0"/>
              <a:t> (EC Speaking </a:t>
            </a:r>
            <a:r>
              <a:rPr lang="en-GB" sz="1800" dirty="0"/>
              <a:t>Points </a:t>
            </a:r>
            <a:r>
              <a:rPr lang="en-GB" sz="1800" dirty="0" smtClean="0"/>
              <a:t>at </a:t>
            </a:r>
            <a:r>
              <a:rPr lang="en-GB" sz="1800" dirty="0"/>
              <a:t>ETSI IPR #16 </a:t>
            </a:r>
            <a:r>
              <a:rPr lang="en-GB" sz="1800" dirty="0" smtClean="0"/>
              <a:t>on 9/9/2013 </a:t>
            </a:r>
            <a:r>
              <a:rPr lang="en-GB" sz="1800" dirty="0"/>
              <a:t>and </a:t>
            </a:r>
            <a:r>
              <a:rPr lang="en-GB" sz="1800" dirty="0" smtClean="0"/>
              <a:t>EC Speaking </a:t>
            </a:r>
            <a:r>
              <a:rPr lang="en-GB" sz="1800" dirty="0"/>
              <a:t>Points </a:t>
            </a:r>
            <a:r>
              <a:rPr lang="en-GB" sz="1800" dirty="0" smtClean="0"/>
              <a:t>at </a:t>
            </a:r>
            <a:r>
              <a:rPr lang="en-GB" sz="1800" dirty="0"/>
              <a:t>ITU </a:t>
            </a:r>
            <a:r>
              <a:rPr lang="en-GB" sz="1800" dirty="0" smtClean="0"/>
              <a:t>on 12/9/2013)</a:t>
            </a:r>
          </a:p>
          <a:p>
            <a:pPr lvl="2"/>
            <a:r>
              <a:rPr lang="en-GB" sz="1800" dirty="0" smtClean="0"/>
              <a:t>Allows bundling on “</a:t>
            </a:r>
            <a:r>
              <a:rPr lang="en-GB" sz="1800" dirty="0" smtClean="0">
                <a:solidFill>
                  <a:srgbClr val="FF0000"/>
                </a:solidFill>
              </a:rPr>
              <a:t>per-standard”</a:t>
            </a:r>
            <a:r>
              <a:rPr lang="en-GB" sz="1800" dirty="0" smtClean="0"/>
              <a:t> basis. </a:t>
            </a:r>
          </a:p>
          <a:p>
            <a:pPr lvl="2"/>
            <a:r>
              <a:rPr lang="en-GB" sz="1800" dirty="0" smtClean="0"/>
              <a:t>Allows </a:t>
            </a:r>
            <a:r>
              <a:rPr lang="en-GB" sz="1800" dirty="0" smtClean="0">
                <a:solidFill>
                  <a:srgbClr val="FF0000"/>
                </a:solidFill>
              </a:rPr>
              <a:t>voluntary full-portfolio</a:t>
            </a:r>
            <a:r>
              <a:rPr lang="en-GB" sz="1800" dirty="0" smtClean="0"/>
              <a:t> licensing</a:t>
            </a:r>
          </a:p>
          <a:p>
            <a:r>
              <a:rPr lang="en-GB" sz="1800" dirty="0" smtClean="0"/>
              <a:t>See also </a:t>
            </a:r>
          </a:p>
          <a:p>
            <a:pPr lvl="1"/>
            <a:r>
              <a:rPr lang="en-GB" sz="1800" dirty="0" smtClean="0"/>
              <a:t>Article </a:t>
            </a:r>
            <a:r>
              <a:rPr lang="en-GB" sz="1800" dirty="0"/>
              <a:t>9 commitments in </a:t>
            </a:r>
            <a:r>
              <a:rPr lang="en-GB" sz="1800" i="1" dirty="0" smtClean="0"/>
              <a:t>Samsung:  </a:t>
            </a:r>
            <a:r>
              <a:rPr lang="en-GB" sz="1800" dirty="0" smtClean="0"/>
              <a:t>licensing framework for bundle of “</a:t>
            </a:r>
            <a:r>
              <a:rPr lang="en-GB" sz="1800" i="1" dirty="0" smtClean="0"/>
              <a:t>Samsung Electronics</a:t>
            </a:r>
            <a:r>
              <a:rPr lang="en-GB" sz="1800" i="1" dirty="0"/>
              <a:t>’ Mobile SEPs</a:t>
            </a:r>
            <a:r>
              <a:rPr lang="en-GB" sz="1800" dirty="0" smtClean="0"/>
              <a:t>”</a:t>
            </a:r>
          </a:p>
          <a:p>
            <a:pPr lvl="1"/>
            <a:r>
              <a:rPr lang="en-GB" sz="1800" dirty="0" smtClean="0"/>
              <a:t>Google FTC Consent Order, provides procedure to determine terms </a:t>
            </a:r>
            <a:r>
              <a:rPr lang="en-GB" sz="1800" dirty="0"/>
              <a:t>for </a:t>
            </a:r>
            <a:r>
              <a:rPr lang="en-GB" sz="1800" dirty="0" smtClean="0"/>
              <a:t>bundle of “</a:t>
            </a:r>
            <a:r>
              <a:rPr lang="en-GB" sz="1800" i="1" dirty="0" smtClean="0"/>
              <a:t>patents </a:t>
            </a:r>
            <a:r>
              <a:rPr lang="en-GB" sz="1800" i="1" dirty="0"/>
              <a:t>that are Essential to the Covered </a:t>
            </a:r>
            <a:r>
              <a:rPr lang="en-GB" sz="1800" i="1" dirty="0" smtClean="0"/>
              <a:t>Standards</a:t>
            </a:r>
            <a:r>
              <a:rPr lang="en-GB" sz="1800" dirty="0" smtClean="0"/>
              <a:t>”</a:t>
            </a:r>
          </a:p>
          <a:p>
            <a:r>
              <a:rPr lang="en-GB" sz="1800" dirty="0" smtClean="0"/>
              <a:t>Criticism:  Tying should be allowed for all essential IPRs needed </a:t>
            </a:r>
            <a:r>
              <a:rPr lang="en-GB" sz="1800" u="sng" dirty="0" smtClean="0">
                <a:solidFill>
                  <a:srgbClr val="FF0000"/>
                </a:solidFill>
              </a:rPr>
              <a:t>per </a:t>
            </a:r>
            <a:r>
              <a:rPr lang="en-GB" sz="1800" u="sng" dirty="0">
                <a:solidFill>
                  <a:srgbClr val="FF0000"/>
                </a:solidFill>
              </a:rPr>
              <a:t>product</a:t>
            </a:r>
            <a:r>
              <a:rPr lang="en-GB" sz="1800" dirty="0" smtClean="0"/>
              <a:t>”.  </a:t>
            </a:r>
          </a:p>
          <a:p>
            <a:pPr lvl="1"/>
            <a:r>
              <a:rPr lang="en-GB" sz="1800" dirty="0" smtClean="0"/>
              <a:t>Efficient </a:t>
            </a:r>
            <a:r>
              <a:rPr lang="en-GB" sz="1800" dirty="0"/>
              <a:t>and practical </a:t>
            </a:r>
            <a:r>
              <a:rPr lang="en-GB" sz="1800" dirty="0" smtClean="0"/>
              <a:t>solution: a </a:t>
            </a:r>
            <a:r>
              <a:rPr lang="en-GB" sz="1800" dirty="0"/>
              <a:t>willing licensee </a:t>
            </a:r>
            <a:r>
              <a:rPr lang="en-GB" sz="1800" dirty="0" smtClean="0"/>
              <a:t>needs all of them anyway and should accept bundle (subject to right to challenge validity, infringement). </a:t>
            </a:r>
          </a:p>
          <a:p>
            <a:pPr lvl="1"/>
            <a:r>
              <a:rPr lang="en-GB" sz="1800" dirty="0" smtClean="0"/>
              <a:t>Otherwise, patent </a:t>
            </a:r>
            <a:r>
              <a:rPr lang="en-GB" sz="1800" dirty="0"/>
              <a:t>holder </a:t>
            </a:r>
            <a:r>
              <a:rPr lang="en-GB" sz="1800" dirty="0" smtClean="0"/>
              <a:t>might be </a:t>
            </a:r>
            <a:r>
              <a:rPr lang="en-GB" sz="1800" dirty="0"/>
              <a:t>forced to litigate </a:t>
            </a:r>
            <a:r>
              <a:rPr lang="en-GB" sz="1800" dirty="0" smtClean="0"/>
              <a:t>SEP for every </a:t>
            </a:r>
            <a:r>
              <a:rPr lang="en-GB" sz="1800" dirty="0"/>
              <a:t>single </a:t>
            </a:r>
            <a:r>
              <a:rPr lang="en-GB" sz="1800" dirty="0" smtClean="0"/>
              <a:t>standard in </a:t>
            </a:r>
            <a:r>
              <a:rPr lang="en-GB" sz="1800" dirty="0"/>
              <a:t>the </a:t>
            </a:r>
            <a:r>
              <a:rPr lang="en-GB" sz="1800" dirty="0" smtClean="0"/>
              <a:t>product, </a:t>
            </a:r>
            <a:r>
              <a:rPr lang="en-GB" sz="1800" dirty="0"/>
              <a:t>which would be </a:t>
            </a:r>
            <a:r>
              <a:rPr lang="en-GB" sz="1800" dirty="0" smtClean="0"/>
              <a:t>costly </a:t>
            </a:r>
            <a:r>
              <a:rPr lang="en-GB" sz="1800" dirty="0"/>
              <a:t>and </a:t>
            </a:r>
            <a:r>
              <a:rPr lang="en-GB" sz="1800" dirty="0" smtClean="0"/>
              <a:t>inefficient in </a:t>
            </a:r>
            <a:r>
              <a:rPr lang="en-GB" sz="1800" dirty="0"/>
              <a:t>practice.</a:t>
            </a:r>
          </a:p>
          <a:p>
            <a:endParaRPr lang="en-GB" sz="1800" dirty="0"/>
          </a:p>
        </p:txBody>
      </p:sp>
      <p:sp>
        <p:nvSpPr>
          <p:cNvPr id="3" name="Title 2"/>
          <p:cNvSpPr>
            <a:spLocks noGrp="1"/>
          </p:cNvSpPr>
          <p:nvPr>
            <p:ph type="title"/>
          </p:nvPr>
        </p:nvSpPr>
        <p:spPr/>
        <p:txBody>
          <a:bodyPr/>
          <a:lstStyle/>
          <a:p>
            <a:r>
              <a:rPr lang="en-GB" sz="2800" dirty="0" smtClean="0">
                <a:solidFill>
                  <a:srgbClr val="990000"/>
                </a:solidFill>
              </a:rPr>
              <a:t>Illegal tying </a:t>
            </a:r>
            <a:r>
              <a:rPr lang="en-GB" sz="2800" dirty="0" err="1" smtClean="0">
                <a:solidFill>
                  <a:srgbClr val="990000"/>
                </a:solidFill>
              </a:rPr>
              <a:t>vs</a:t>
            </a:r>
            <a:r>
              <a:rPr lang="en-GB" sz="2800" dirty="0" smtClean="0">
                <a:solidFill>
                  <a:srgbClr val="990000"/>
                </a:solidFill>
              </a:rPr>
              <a:t> legal portfolio licensing</a:t>
            </a:r>
            <a:endParaRPr lang="en-GB" sz="2800" dirty="0">
              <a:solidFill>
                <a:srgbClr val="990000"/>
              </a:solidFill>
            </a:endParaRPr>
          </a:p>
        </p:txBody>
      </p:sp>
      <p:sp>
        <p:nvSpPr>
          <p:cNvPr id="4" name="Slide Number Placeholder 3"/>
          <p:cNvSpPr>
            <a:spLocks noGrp="1"/>
          </p:cNvSpPr>
          <p:nvPr>
            <p:ph type="sldNum" sz="quarter" idx="4"/>
          </p:nvPr>
        </p:nvSpPr>
        <p:spPr/>
        <p:txBody>
          <a:bodyPr/>
          <a:lstStyle/>
          <a:p>
            <a:pPr algn="l"/>
            <a:fld id="{CAC21AD8-FF40-4D1B-8892-CCD661265879}" type="slidenum">
              <a:rPr lang="en-US" smtClean="0"/>
              <a:pPr algn="l"/>
              <a:t>7</a:t>
            </a:fld>
            <a:endParaRPr lang="en-US" dirty="0"/>
          </a:p>
        </p:txBody>
      </p:sp>
    </p:spTree>
    <p:extLst>
      <p:ext uri="{BB962C8B-B14F-4D97-AF65-F5344CB8AC3E}">
        <p14:creationId xmlns:p14="http://schemas.microsoft.com/office/powerpoint/2010/main" val="53330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148680"/>
            <a:ext cx="8892480" cy="4800600"/>
          </a:xfrm>
        </p:spPr>
        <p:txBody>
          <a:bodyPr/>
          <a:lstStyle/>
          <a:p>
            <a:r>
              <a:rPr lang="en-GB" sz="1800" i="1" dirty="0" smtClean="0">
                <a:latin typeface="+mn-lt"/>
              </a:rPr>
              <a:t>Motorola</a:t>
            </a:r>
            <a:r>
              <a:rPr lang="en-GB" sz="1800" dirty="0" smtClean="0">
                <a:latin typeface="+mn-lt"/>
              </a:rPr>
              <a:t> Decision, </a:t>
            </a:r>
            <a:r>
              <a:rPr lang="en-GB" sz="1800" dirty="0" err="1" smtClean="0"/>
              <a:t>p</a:t>
            </a:r>
            <a:r>
              <a:rPr lang="en-GB" sz="1800" dirty="0" err="1" smtClean="0">
                <a:latin typeface="+mn-lt"/>
              </a:rPr>
              <a:t>ara</a:t>
            </a:r>
            <a:r>
              <a:rPr lang="en-GB" sz="1800" dirty="0">
                <a:latin typeface="+mn-lt"/>
              </a:rPr>
              <a:t> </a:t>
            </a:r>
            <a:r>
              <a:rPr lang="en-GB" sz="1800" dirty="0" smtClean="0">
                <a:latin typeface="+mn-lt"/>
              </a:rPr>
              <a:t>456</a:t>
            </a:r>
            <a:r>
              <a:rPr lang="en-GB" sz="1800" dirty="0">
                <a:latin typeface="+mn-lt"/>
              </a:rPr>
              <a:t>:  </a:t>
            </a:r>
            <a:r>
              <a:rPr lang="en-GB" sz="1800" i="1" dirty="0">
                <a:latin typeface="+mn-lt"/>
              </a:rPr>
              <a:t>“SEP holders are in principle entitled to request reciprocity in line with the </a:t>
            </a:r>
            <a:r>
              <a:rPr lang="en-GB" sz="1800" i="1" dirty="0" smtClean="0">
                <a:latin typeface="+mn-lt"/>
              </a:rPr>
              <a:t>rules of </a:t>
            </a:r>
            <a:r>
              <a:rPr lang="en-GB" sz="1800" i="1" dirty="0">
                <a:latin typeface="+mn-lt"/>
              </a:rPr>
              <a:t>SSOs.”</a:t>
            </a:r>
            <a:r>
              <a:rPr lang="en-GB" sz="1800" dirty="0">
                <a:latin typeface="+mn-lt"/>
              </a:rPr>
              <a:t> </a:t>
            </a:r>
            <a:endParaRPr lang="en-GB" sz="1800" dirty="0" smtClean="0">
              <a:latin typeface="+mn-lt"/>
            </a:endParaRPr>
          </a:p>
          <a:p>
            <a:pPr lvl="2"/>
            <a:r>
              <a:rPr lang="en-GB" sz="1800" dirty="0" smtClean="0">
                <a:latin typeface="+mn-lt"/>
              </a:rPr>
              <a:t>Motorola requested reciprocity in </a:t>
            </a:r>
            <a:r>
              <a:rPr lang="en-GB" sz="1800" dirty="0">
                <a:latin typeface="+mn-lt"/>
              </a:rPr>
              <a:t>the Second </a:t>
            </a:r>
            <a:r>
              <a:rPr lang="en-GB" sz="1800" i="1" dirty="0">
                <a:latin typeface="+mn-lt"/>
              </a:rPr>
              <a:t>Orange </a:t>
            </a:r>
            <a:r>
              <a:rPr lang="en-GB" sz="1800" i="1" dirty="0" smtClean="0">
                <a:latin typeface="+mn-lt"/>
              </a:rPr>
              <a:t>Book</a:t>
            </a:r>
            <a:r>
              <a:rPr lang="en-GB" sz="1800" dirty="0" smtClean="0">
                <a:latin typeface="+mn-lt"/>
              </a:rPr>
              <a:t> Offer </a:t>
            </a:r>
          </a:p>
          <a:p>
            <a:pPr lvl="2"/>
            <a:r>
              <a:rPr lang="en-GB" sz="1800" dirty="0"/>
              <a:t>EC </a:t>
            </a:r>
            <a:r>
              <a:rPr lang="en-GB" sz="1800" dirty="0" smtClean="0"/>
              <a:t>(rightly) </a:t>
            </a:r>
            <a:r>
              <a:rPr lang="en-GB" sz="1800" dirty="0"/>
              <a:t>did not </a:t>
            </a:r>
            <a:r>
              <a:rPr lang="en-GB" sz="1800" dirty="0" smtClean="0"/>
              <a:t>list that </a:t>
            </a:r>
            <a:r>
              <a:rPr lang="en-GB" sz="1800" dirty="0" smtClean="0">
                <a:latin typeface="+mn-lt"/>
              </a:rPr>
              <a:t>as </a:t>
            </a:r>
            <a:r>
              <a:rPr lang="en-GB" sz="1800" dirty="0">
                <a:latin typeface="+mn-lt"/>
              </a:rPr>
              <a:t>an element of the </a:t>
            </a:r>
            <a:r>
              <a:rPr lang="en-GB" sz="1800" dirty="0" smtClean="0">
                <a:latin typeface="+mn-lt"/>
              </a:rPr>
              <a:t>abuse</a:t>
            </a:r>
          </a:p>
          <a:p>
            <a:r>
              <a:rPr lang="en-GB" sz="1800" i="1" dirty="0" smtClean="0">
                <a:latin typeface="+mn-lt"/>
              </a:rPr>
              <a:t>Samsung</a:t>
            </a:r>
            <a:r>
              <a:rPr lang="en-GB" sz="1800" dirty="0" smtClean="0">
                <a:latin typeface="+mn-lt"/>
              </a:rPr>
              <a:t> Commitment, </a:t>
            </a:r>
            <a:r>
              <a:rPr lang="en-GB" sz="1800" dirty="0" err="1" smtClean="0">
                <a:latin typeface="+mn-lt"/>
              </a:rPr>
              <a:t>para</a:t>
            </a:r>
            <a:r>
              <a:rPr lang="en-GB" sz="1800" dirty="0">
                <a:latin typeface="+mn-lt"/>
              </a:rPr>
              <a:t>. 79 and </a:t>
            </a:r>
            <a:r>
              <a:rPr lang="en-GB" sz="1800" dirty="0" smtClean="0">
                <a:latin typeface="+mn-lt"/>
              </a:rPr>
              <a:t>89:</a:t>
            </a:r>
          </a:p>
          <a:p>
            <a:pPr lvl="2"/>
            <a:r>
              <a:rPr lang="en-GB" sz="1800" i="1" dirty="0" smtClean="0">
                <a:latin typeface="+mn-lt"/>
              </a:rPr>
              <a:t>“Samsung </a:t>
            </a:r>
            <a:r>
              <a:rPr lang="en-GB" sz="1800" i="1" dirty="0">
                <a:latin typeface="+mn-lt"/>
              </a:rPr>
              <a:t>cannot condition the licensing of its Mobile SEPs on the </a:t>
            </a:r>
            <a:r>
              <a:rPr lang="en-GB" sz="1800" i="1" dirty="0" err="1">
                <a:latin typeface="+mn-lt"/>
              </a:rPr>
              <a:t>crosslicensing</a:t>
            </a:r>
            <a:r>
              <a:rPr lang="en-GB" sz="1800" i="1" dirty="0">
                <a:latin typeface="+mn-lt"/>
              </a:rPr>
              <a:t> of a potential licensee’s non-SEPs or SEPs not covered by the reciprocity </a:t>
            </a:r>
            <a:r>
              <a:rPr lang="en-GB" sz="1800" i="1" dirty="0" smtClean="0">
                <a:latin typeface="+mn-lt"/>
              </a:rPr>
              <a:t>rules of </a:t>
            </a:r>
            <a:r>
              <a:rPr lang="en-GB" sz="1800" i="1" dirty="0">
                <a:latin typeface="+mn-lt"/>
              </a:rPr>
              <a:t>SSOs.”</a:t>
            </a:r>
            <a:r>
              <a:rPr lang="en-GB" sz="1800" dirty="0">
                <a:latin typeface="+mn-lt"/>
              </a:rPr>
              <a:t> </a:t>
            </a:r>
            <a:r>
              <a:rPr lang="en-GB" sz="1800" dirty="0" smtClean="0">
                <a:latin typeface="+mn-lt"/>
              </a:rPr>
              <a:t>.</a:t>
            </a:r>
          </a:p>
          <a:p>
            <a:pPr lvl="3"/>
            <a:r>
              <a:rPr lang="en-GB" sz="1800" dirty="0" smtClean="0">
                <a:latin typeface="+mn-lt"/>
              </a:rPr>
              <a:t>Interpreted as </a:t>
            </a:r>
            <a:r>
              <a:rPr lang="en-GB" sz="1800" dirty="0" smtClean="0">
                <a:solidFill>
                  <a:srgbClr val="FF0000"/>
                </a:solidFill>
                <a:latin typeface="+mn-lt"/>
              </a:rPr>
              <a:t>per-standard reciprocity </a:t>
            </a:r>
            <a:r>
              <a:rPr lang="en-GB" sz="1800" dirty="0" smtClean="0">
                <a:latin typeface="+mn-lt"/>
              </a:rPr>
              <a:t>– should have been </a:t>
            </a:r>
            <a:r>
              <a:rPr lang="en-GB" sz="1800" dirty="0" smtClean="0">
                <a:solidFill>
                  <a:srgbClr val="FF0000"/>
                </a:solidFill>
                <a:latin typeface="+mn-lt"/>
              </a:rPr>
              <a:t>per-product ?</a:t>
            </a:r>
          </a:p>
          <a:p>
            <a:pPr lvl="2"/>
            <a:r>
              <a:rPr lang="en-GB" sz="1800" dirty="0" smtClean="0">
                <a:latin typeface="+mn-lt"/>
              </a:rPr>
              <a:t>Also, </a:t>
            </a:r>
            <a:r>
              <a:rPr lang="en-GB" sz="1800" dirty="0" smtClean="0">
                <a:solidFill>
                  <a:srgbClr val="FF0000"/>
                </a:solidFill>
                <a:latin typeface="+mn-lt"/>
              </a:rPr>
              <a:t>defensive suspension</a:t>
            </a:r>
            <a:r>
              <a:rPr lang="en-GB" sz="1800" dirty="0" smtClean="0">
                <a:latin typeface="+mn-lt"/>
              </a:rPr>
              <a:t>:  Samsung may seek and enforce injunction if (1) Potential </a:t>
            </a:r>
            <a:r>
              <a:rPr lang="en-GB" sz="1800" dirty="0">
                <a:latin typeface="+mn-lt"/>
              </a:rPr>
              <a:t>Licensee </a:t>
            </a:r>
            <a:r>
              <a:rPr lang="en-GB" sz="1800" dirty="0" smtClean="0">
                <a:latin typeface="+mn-lt"/>
              </a:rPr>
              <a:t>files claim </a:t>
            </a:r>
            <a:r>
              <a:rPr lang="en-GB" sz="1800" dirty="0">
                <a:latin typeface="+mn-lt"/>
              </a:rPr>
              <a:t>for injunctive relief </a:t>
            </a:r>
            <a:r>
              <a:rPr lang="en-GB" sz="1800" i="1" dirty="0">
                <a:latin typeface="+mn-lt"/>
              </a:rPr>
              <a:t>in the EEA</a:t>
            </a:r>
            <a:r>
              <a:rPr lang="en-GB" sz="1800" dirty="0">
                <a:latin typeface="+mn-lt"/>
              </a:rPr>
              <a:t> against Samsung </a:t>
            </a:r>
            <a:r>
              <a:rPr lang="en-GB" sz="1800" i="1" dirty="0">
                <a:latin typeface="+mn-lt"/>
              </a:rPr>
              <a:t>or a customer of Samsung </a:t>
            </a:r>
            <a:r>
              <a:rPr lang="en-GB" sz="1800" dirty="0">
                <a:latin typeface="+mn-lt"/>
              </a:rPr>
              <a:t>for Mobile </a:t>
            </a:r>
            <a:r>
              <a:rPr lang="en-GB" sz="1800" dirty="0" smtClean="0">
                <a:latin typeface="+mn-lt"/>
              </a:rPr>
              <a:t>Device/components for infringement </a:t>
            </a:r>
            <a:r>
              <a:rPr lang="en-GB" sz="1800" dirty="0">
                <a:latin typeface="+mn-lt"/>
              </a:rPr>
              <a:t>of </a:t>
            </a:r>
            <a:r>
              <a:rPr lang="en-GB" sz="1800" i="1" dirty="0">
                <a:latin typeface="+mn-lt"/>
              </a:rPr>
              <a:t>any</a:t>
            </a:r>
            <a:r>
              <a:rPr lang="en-GB" sz="1800" dirty="0">
                <a:latin typeface="+mn-lt"/>
              </a:rPr>
              <a:t> Potential Licensee’s Mobile SEPs, </a:t>
            </a:r>
            <a:r>
              <a:rPr lang="en-GB" sz="1800" i="1" dirty="0">
                <a:latin typeface="+mn-lt"/>
              </a:rPr>
              <a:t>and</a:t>
            </a:r>
            <a:r>
              <a:rPr lang="en-GB" sz="1800" dirty="0">
                <a:latin typeface="+mn-lt"/>
              </a:rPr>
              <a:t> </a:t>
            </a:r>
            <a:r>
              <a:rPr lang="en-GB" sz="1800" dirty="0" smtClean="0">
                <a:latin typeface="+mn-lt"/>
              </a:rPr>
              <a:t>(2) Samsung </a:t>
            </a:r>
            <a:r>
              <a:rPr lang="en-GB" sz="1800" dirty="0">
                <a:latin typeface="+mn-lt"/>
              </a:rPr>
              <a:t>offers to be bound by Licensing </a:t>
            </a:r>
            <a:r>
              <a:rPr lang="en-GB" sz="1800" dirty="0" smtClean="0">
                <a:latin typeface="+mn-lt"/>
              </a:rPr>
              <a:t>Framework</a:t>
            </a:r>
          </a:p>
          <a:p>
            <a:pPr lvl="4"/>
            <a:r>
              <a:rPr lang="en-GB" sz="1800" dirty="0" smtClean="0">
                <a:latin typeface="+mn-lt"/>
              </a:rPr>
              <a:t>Samsung </a:t>
            </a:r>
            <a:r>
              <a:rPr lang="en-GB" sz="1800" dirty="0">
                <a:latin typeface="+mn-lt"/>
              </a:rPr>
              <a:t>should </a:t>
            </a:r>
            <a:r>
              <a:rPr lang="en-GB" sz="1800" dirty="0" smtClean="0">
                <a:latin typeface="+mn-lt"/>
              </a:rPr>
              <a:t>have been </a:t>
            </a:r>
            <a:r>
              <a:rPr lang="en-GB" sz="1800" dirty="0">
                <a:latin typeface="+mn-lt"/>
              </a:rPr>
              <a:t>allowed to defend itself in the EEA against injunctions elsewhere, considering that this </a:t>
            </a:r>
            <a:r>
              <a:rPr lang="en-GB" sz="1800" dirty="0" smtClean="0">
                <a:latin typeface="+mn-lt"/>
              </a:rPr>
              <a:t>was </a:t>
            </a:r>
            <a:r>
              <a:rPr lang="en-GB" sz="1800" dirty="0">
                <a:latin typeface="+mn-lt"/>
              </a:rPr>
              <a:t>a worldwide </a:t>
            </a:r>
            <a:r>
              <a:rPr lang="en-GB" sz="1800" dirty="0" smtClean="0">
                <a:latin typeface="+mn-lt"/>
              </a:rPr>
              <a:t>war</a:t>
            </a:r>
          </a:p>
          <a:p>
            <a:r>
              <a:rPr lang="en-GB" sz="1800" dirty="0" smtClean="0">
                <a:latin typeface="+mn-lt"/>
              </a:rPr>
              <a:t>Implied:  cross-license must be FRAND (license cannot demand free cross-license)</a:t>
            </a:r>
            <a:endParaRPr lang="en-GB" sz="1800" dirty="0">
              <a:latin typeface="+mn-lt"/>
            </a:endParaRPr>
          </a:p>
        </p:txBody>
      </p:sp>
      <p:sp>
        <p:nvSpPr>
          <p:cNvPr id="3" name="Title 2"/>
          <p:cNvSpPr>
            <a:spLocks noGrp="1"/>
          </p:cNvSpPr>
          <p:nvPr>
            <p:ph type="title"/>
          </p:nvPr>
        </p:nvSpPr>
        <p:spPr>
          <a:xfrm>
            <a:off x="452440" y="2"/>
            <a:ext cx="8512048" cy="898525"/>
          </a:xfrm>
        </p:spPr>
        <p:txBody>
          <a:bodyPr/>
          <a:lstStyle/>
          <a:p>
            <a:r>
              <a:rPr lang="en-GB" sz="2800" dirty="0" smtClean="0">
                <a:solidFill>
                  <a:srgbClr val="990000"/>
                </a:solidFill>
              </a:rPr>
              <a:t>Illegal forced countertrade </a:t>
            </a:r>
            <a:r>
              <a:rPr lang="en-GB" sz="2800" dirty="0" err="1" smtClean="0">
                <a:solidFill>
                  <a:srgbClr val="990000"/>
                </a:solidFill>
              </a:rPr>
              <a:t>vs</a:t>
            </a:r>
            <a:r>
              <a:rPr lang="en-GB" sz="2800" dirty="0" smtClean="0">
                <a:solidFill>
                  <a:srgbClr val="990000"/>
                </a:solidFill>
              </a:rPr>
              <a:t> legal cross-license?</a:t>
            </a:r>
            <a:endParaRPr lang="en-GB" sz="2800" dirty="0">
              <a:solidFill>
                <a:srgbClr val="990000"/>
              </a:solidFill>
            </a:endParaRPr>
          </a:p>
        </p:txBody>
      </p:sp>
      <p:sp>
        <p:nvSpPr>
          <p:cNvPr id="4" name="Slide Number Placeholder 3"/>
          <p:cNvSpPr>
            <a:spLocks noGrp="1"/>
          </p:cNvSpPr>
          <p:nvPr>
            <p:ph type="sldNum" sz="quarter" idx="4"/>
          </p:nvPr>
        </p:nvSpPr>
        <p:spPr/>
        <p:txBody>
          <a:bodyPr/>
          <a:lstStyle/>
          <a:p>
            <a:pPr algn="l"/>
            <a:fld id="{CAC21AD8-FF40-4D1B-8892-CCD661265879}" type="slidenum">
              <a:rPr lang="en-US" smtClean="0"/>
              <a:pPr algn="l"/>
              <a:t>8</a:t>
            </a:fld>
            <a:endParaRPr lang="en-US" dirty="0"/>
          </a:p>
        </p:txBody>
      </p:sp>
    </p:spTree>
    <p:extLst>
      <p:ext uri="{BB962C8B-B14F-4D97-AF65-F5344CB8AC3E}">
        <p14:creationId xmlns:p14="http://schemas.microsoft.com/office/powerpoint/2010/main" val="1713087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CG Standard">
  <a:themeElements>
    <a:clrScheme name="CGSH">
      <a:dk1>
        <a:sysClr val="windowText" lastClr="000000"/>
      </a:dk1>
      <a:lt1>
        <a:sysClr val="window" lastClr="FFFFFF"/>
      </a:lt1>
      <a:dk2>
        <a:srgbClr val="000000"/>
      </a:dk2>
      <a:lt2>
        <a:srgbClr val="FFFFFF"/>
      </a:lt2>
      <a:accent1>
        <a:srgbClr val="B01C2E"/>
      </a:accent1>
      <a:accent2>
        <a:srgbClr val="4B2942"/>
      </a:accent2>
      <a:accent3>
        <a:srgbClr val="002F5F"/>
      </a:accent3>
      <a:accent4>
        <a:srgbClr val="495B25"/>
      </a:accent4>
      <a:accent5>
        <a:srgbClr val="E66402"/>
      </a:accent5>
      <a:accent6>
        <a:srgbClr val="FF993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G Cover Black - Standard">
  <a:themeElements>
    <a:clrScheme name="CGSH">
      <a:dk1>
        <a:sysClr val="windowText" lastClr="000000"/>
      </a:dk1>
      <a:lt1>
        <a:sysClr val="window" lastClr="FFFFFF"/>
      </a:lt1>
      <a:dk2>
        <a:srgbClr val="000000"/>
      </a:dk2>
      <a:lt2>
        <a:srgbClr val="FFFFFF"/>
      </a:lt2>
      <a:accent1>
        <a:srgbClr val="B01C2E"/>
      </a:accent1>
      <a:accent2>
        <a:srgbClr val="4B2942"/>
      </a:accent2>
      <a:accent3>
        <a:srgbClr val="002F5F"/>
      </a:accent3>
      <a:accent4>
        <a:srgbClr val="495B25"/>
      </a:accent4>
      <a:accent5>
        <a:srgbClr val="E66402"/>
      </a:accent5>
      <a:accent6>
        <a:srgbClr val="FF9933"/>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G Body - Standard">
  <a:themeElements>
    <a:clrScheme name="CGSH">
      <a:dk1>
        <a:sysClr val="windowText" lastClr="000000"/>
      </a:dk1>
      <a:lt1>
        <a:sysClr val="window" lastClr="FFFFFF"/>
      </a:lt1>
      <a:dk2>
        <a:srgbClr val="000000"/>
      </a:dk2>
      <a:lt2>
        <a:srgbClr val="FFFFFF"/>
      </a:lt2>
      <a:accent1>
        <a:srgbClr val="B01C2E"/>
      </a:accent1>
      <a:accent2>
        <a:srgbClr val="4B2942"/>
      </a:accent2>
      <a:accent3>
        <a:srgbClr val="002F5F"/>
      </a:accent3>
      <a:accent4>
        <a:srgbClr val="495B25"/>
      </a:accent4>
      <a:accent5>
        <a:srgbClr val="E66402"/>
      </a:accent5>
      <a:accent6>
        <a:srgbClr val="FF9933"/>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CG Standard</Template>
  <TotalTime>6937</TotalTime>
  <Words>1115</Words>
  <Application>Microsoft Office PowerPoint</Application>
  <PresentationFormat>Affichage à l'écran (4:3)</PresentationFormat>
  <Paragraphs>113</Paragraphs>
  <Slides>8</Slides>
  <Notes>1</Notes>
  <HiddenSlides>0</HiddenSlides>
  <MMClips>0</MMClips>
  <ScaleCrop>false</ScaleCrop>
  <HeadingPairs>
    <vt:vector size="6" baseType="variant">
      <vt:variant>
        <vt:lpstr>Polices utilisées</vt:lpstr>
      </vt:variant>
      <vt:variant>
        <vt:i4>8</vt:i4>
      </vt:variant>
      <vt:variant>
        <vt:lpstr>Thème</vt:lpstr>
      </vt:variant>
      <vt:variant>
        <vt:i4>3</vt:i4>
      </vt:variant>
      <vt:variant>
        <vt:lpstr>Titres des diapositives</vt:lpstr>
      </vt:variant>
      <vt:variant>
        <vt:i4>8</vt:i4>
      </vt:variant>
    </vt:vector>
  </HeadingPairs>
  <TitlesOfParts>
    <vt:vector size="19" baseType="lpstr">
      <vt:lpstr>NSimSun</vt:lpstr>
      <vt:lpstr>Arial</vt:lpstr>
      <vt:lpstr>Calibri</vt:lpstr>
      <vt:lpstr>Courier New</vt:lpstr>
      <vt:lpstr>Times</vt:lpstr>
      <vt:lpstr>Times New Roman</vt:lpstr>
      <vt:lpstr>Wingdings</vt:lpstr>
      <vt:lpstr>Wingdings 2</vt:lpstr>
      <vt:lpstr>CG Standard</vt:lpstr>
      <vt:lpstr>CG Cover Black - Standard</vt:lpstr>
      <vt:lpstr>CG Body - Standard</vt:lpstr>
      <vt:lpstr>SEPs, FRAND and Standards after Motorola, Samsung, and Huawei v ZTE – What Now? </vt:lpstr>
      <vt:lpstr> Key points in Huawei v ZTE judgment</vt:lpstr>
      <vt:lpstr> Key points under Samsung Commitments </vt:lpstr>
      <vt:lpstr> Comparing Huawei v ZTE to Samsung Commitments </vt:lpstr>
      <vt:lpstr> Open issues</vt:lpstr>
      <vt:lpstr>1.  Are SEP owners per se dominant?</vt:lpstr>
      <vt:lpstr>Illegal tying vs legal portfolio licensing</vt:lpstr>
      <vt:lpstr>Illegal forced countertrade vs legal cross-license?</vt:lpstr>
    </vt:vector>
  </TitlesOfParts>
  <Company>CGSH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Developments and practical issues for “by object” restrictions</dc:title>
  <dc:creator>Cleary Gottlieb Steen &amp; Hamilton LLP</dc:creator>
  <cp:lastModifiedBy>NEYRINCK Norman</cp:lastModifiedBy>
  <cp:revision>398</cp:revision>
  <cp:lastPrinted>2013-11-20T10:11:37Z</cp:lastPrinted>
  <dcterms:created xsi:type="dcterms:W3CDTF">2013-10-07T12:55:53Z</dcterms:created>
  <dcterms:modified xsi:type="dcterms:W3CDTF">2015-09-04T12:15:59Z</dcterms:modified>
</cp:coreProperties>
</file>